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8" r:id="rId3"/>
    <p:sldId id="257" r:id="rId4"/>
    <p:sldId id="276" r:id="rId5"/>
    <p:sldId id="259" r:id="rId6"/>
    <p:sldId id="266" r:id="rId7"/>
    <p:sldId id="267" r:id="rId8"/>
    <p:sldId id="270" r:id="rId9"/>
    <p:sldId id="27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32" autoAdjust="0"/>
    <p:restoredTop sz="99832" autoAdjust="0"/>
  </p:normalViewPr>
  <p:slideViewPr>
    <p:cSldViewPr>
      <p:cViewPr varScale="1">
        <p:scale>
          <a:sx n="91" d="100"/>
          <a:sy n="91" d="100"/>
        </p:scale>
        <p:origin x="-11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image" Target="../media/image1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FC7DC-5DF5-406D-A72C-5CD0BCC42D3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B1627C-6C39-45FE-9990-FB7CE99D98A7}">
      <dgm:prSet phldrT="[Текст]" custT="1"/>
      <dgm:spPr/>
      <dgm:t>
        <a:bodyPr/>
        <a:lstStyle/>
        <a:p>
          <a:r>
            <a:rPr lang="uk-UA" sz="2000" b="1" noProof="0" dirty="0" smtClean="0"/>
            <a:t>Компетенція підприємства</a:t>
          </a:r>
          <a:r>
            <a:rPr lang="uk-UA" sz="2000" noProof="0" dirty="0" smtClean="0"/>
            <a:t> – це особливий ресурс, який включає досвід, знання та навички про спосіб організації і управління ресурсами підприємства [3]</a:t>
          </a:r>
          <a:endParaRPr lang="uk-UA" sz="2000" noProof="0" dirty="0"/>
        </a:p>
      </dgm:t>
    </dgm:pt>
    <dgm:pt modelId="{7DC22C33-0D93-44C7-9718-66EF8A490824}" type="parTrans" cxnId="{8D8F50E2-CAD3-4864-9DD4-D1AC7DB7921B}">
      <dgm:prSet/>
      <dgm:spPr/>
      <dgm:t>
        <a:bodyPr/>
        <a:lstStyle/>
        <a:p>
          <a:endParaRPr lang="ru-RU"/>
        </a:p>
      </dgm:t>
    </dgm:pt>
    <dgm:pt modelId="{DD9777AC-30DA-455C-BAD6-61E99833AF4B}" type="sibTrans" cxnId="{8D8F50E2-CAD3-4864-9DD4-D1AC7DB7921B}">
      <dgm:prSet/>
      <dgm:spPr/>
      <dgm:t>
        <a:bodyPr/>
        <a:lstStyle/>
        <a:p>
          <a:endParaRPr lang="ru-RU"/>
        </a:p>
      </dgm:t>
    </dgm:pt>
    <dgm:pt modelId="{F4EBF3CB-B1DB-41AD-81DF-D00BD75A8CB9}">
      <dgm:prSet phldrT="[Текст]" custT="1"/>
      <dgm:spPr/>
      <dgm:t>
        <a:bodyPr/>
        <a:lstStyle/>
        <a:p>
          <a:r>
            <a:rPr lang="uk-UA" sz="1800" b="1" noProof="0" dirty="0" smtClean="0"/>
            <a:t>Стандартна компетенція </a:t>
          </a:r>
          <a:r>
            <a:rPr lang="uk-UA" sz="1800" noProof="0" dirty="0" smtClean="0"/>
            <a:t>– такий набір здібностей, які дозволяють вирішувати типові для даного ринку завдання [5].</a:t>
          </a:r>
          <a:endParaRPr lang="uk-UA" sz="1800" noProof="0" dirty="0"/>
        </a:p>
      </dgm:t>
    </dgm:pt>
    <dgm:pt modelId="{5DF1BC22-D012-4301-8E64-EC01F726FA0F}" type="parTrans" cxnId="{08FCECDB-0048-4EFE-AF8F-9F75FAE5643D}">
      <dgm:prSet/>
      <dgm:spPr/>
      <dgm:t>
        <a:bodyPr/>
        <a:lstStyle/>
        <a:p>
          <a:endParaRPr lang="ru-RU"/>
        </a:p>
      </dgm:t>
    </dgm:pt>
    <dgm:pt modelId="{9F0F63AF-8251-4D91-9DD1-0203A1EC7952}" type="sibTrans" cxnId="{08FCECDB-0048-4EFE-AF8F-9F75FAE5643D}">
      <dgm:prSet/>
      <dgm:spPr/>
      <dgm:t>
        <a:bodyPr/>
        <a:lstStyle/>
        <a:p>
          <a:endParaRPr lang="ru-RU"/>
        </a:p>
      </dgm:t>
    </dgm:pt>
    <dgm:pt modelId="{BD9CB264-908E-486C-8D0C-42018F6C4D93}">
      <dgm:prSet phldrT="[Текст]" custT="1"/>
      <dgm:spPr/>
      <dgm:t>
        <a:bodyPr/>
        <a:lstStyle/>
        <a:p>
          <a:r>
            <a:rPr lang="uk-UA" sz="2000" b="1" noProof="0" dirty="0" smtClean="0"/>
            <a:t>Ключова компетенція підприємства (</a:t>
          </a:r>
          <a:r>
            <a:rPr lang="uk-UA" sz="2000" b="1" noProof="0" dirty="0" err="1" smtClean="0"/>
            <a:t>ККП</a:t>
          </a:r>
          <a:r>
            <a:rPr lang="uk-UA" sz="2000" b="1" noProof="0" dirty="0" smtClean="0"/>
            <a:t>) </a:t>
          </a:r>
          <a:r>
            <a:rPr lang="uk-UA" sz="2000" noProof="0" dirty="0" smtClean="0"/>
            <a:t>– це сформовані на основі досвіду функціонування компанії неповторні і складно відтворювані знання, вміння, технології, ноу-хау  тощо, що забезпечують підприємству стійкі та довгострокові конкурентні переваги за рахунок створення додаткової споживчої цінності продукту (чи послуги) та підвищують захисні бар'єри на існуючому ринку</a:t>
          </a:r>
          <a:endParaRPr lang="uk-UA" sz="2000" noProof="0" dirty="0"/>
        </a:p>
      </dgm:t>
    </dgm:pt>
    <dgm:pt modelId="{4CEB0E01-6B4E-4EB2-A066-0BF76833926E}" type="parTrans" cxnId="{65D3F0F4-2186-405A-81E2-E4F0F6465294}">
      <dgm:prSet/>
      <dgm:spPr/>
      <dgm:t>
        <a:bodyPr/>
        <a:lstStyle/>
        <a:p>
          <a:endParaRPr lang="ru-RU"/>
        </a:p>
      </dgm:t>
    </dgm:pt>
    <dgm:pt modelId="{EA10F22E-4532-4596-AADA-9021BE256927}" type="sibTrans" cxnId="{65D3F0F4-2186-405A-81E2-E4F0F6465294}">
      <dgm:prSet/>
      <dgm:spPr/>
      <dgm:t>
        <a:bodyPr/>
        <a:lstStyle/>
        <a:p>
          <a:endParaRPr lang="ru-RU"/>
        </a:p>
      </dgm:t>
    </dgm:pt>
    <dgm:pt modelId="{AC867340-5F93-460F-BF6B-51EE8092AF1A}" type="pres">
      <dgm:prSet presAssocID="{62EFC7DC-5DF5-406D-A72C-5CD0BCC42D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CAFC55-DF34-4C7F-BA6B-63646187D15F}" type="pres">
      <dgm:prSet presAssocID="{57B1627C-6C39-45FE-9990-FB7CE99D98A7}" presName="hierRoot1" presStyleCnt="0"/>
      <dgm:spPr/>
    </dgm:pt>
    <dgm:pt modelId="{0E9D95CA-913C-49E8-A010-35F65CC0AFAF}" type="pres">
      <dgm:prSet presAssocID="{57B1627C-6C39-45FE-9990-FB7CE99D98A7}" presName="composite" presStyleCnt="0"/>
      <dgm:spPr/>
    </dgm:pt>
    <dgm:pt modelId="{277544C6-B6C4-4E5B-98FD-ABE67433BF17}" type="pres">
      <dgm:prSet presAssocID="{57B1627C-6C39-45FE-9990-FB7CE99D98A7}" presName="background" presStyleLbl="node0" presStyleIdx="0" presStyleCnt="1"/>
      <dgm:spPr/>
    </dgm:pt>
    <dgm:pt modelId="{593F2954-7026-442B-A1CE-7FC382729EE6}" type="pres">
      <dgm:prSet presAssocID="{57B1627C-6C39-45FE-9990-FB7CE99D98A7}" presName="text" presStyleLbl="fgAcc0" presStyleIdx="0" presStyleCnt="1" custScaleX="183002" custScaleY="370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DE79C6-1F83-4775-BE05-0DCCF78E11CB}" type="pres">
      <dgm:prSet presAssocID="{57B1627C-6C39-45FE-9990-FB7CE99D98A7}" presName="hierChild2" presStyleCnt="0"/>
      <dgm:spPr/>
    </dgm:pt>
    <dgm:pt modelId="{CF066A8A-30F4-4E9E-9B00-A06352E59F4D}" type="pres">
      <dgm:prSet presAssocID="{5DF1BC22-D012-4301-8E64-EC01F726FA0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42ED391-FEF7-41C0-AA59-28477614A787}" type="pres">
      <dgm:prSet presAssocID="{F4EBF3CB-B1DB-41AD-81DF-D00BD75A8CB9}" presName="hierRoot2" presStyleCnt="0"/>
      <dgm:spPr/>
    </dgm:pt>
    <dgm:pt modelId="{A5EAF50A-2BE2-4D37-8A04-56E555DC8A53}" type="pres">
      <dgm:prSet presAssocID="{F4EBF3CB-B1DB-41AD-81DF-D00BD75A8CB9}" presName="composite2" presStyleCnt="0"/>
      <dgm:spPr/>
    </dgm:pt>
    <dgm:pt modelId="{1192FD2D-1730-4687-9DE3-FC5D28950965}" type="pres">
      <dgm:prSet presAssocID="{F4EBF3CB-B1DB-41AD-81DF-D00BD75A8CB9}" presName="background2" presStyleLbl="node2" presStyleIdx="0" presStyleCnt="2"/>
      <dgm:spPr/>
    </dgm:pt>
    <dgm:pt modelId="{5918BA6B-EC95-4265-8444-D25556A463AE}" type="pres">
      <dgm:prSet presAssocID="{F4EBF3CB-B1DB-41AD-81DF-D00BD75A8CB9}" presName="text2" presStyleLbl="fgAcc2" presStyleIdx="0" presStyleCnt="2" custScaleX="46413" custScaleY="101785" custLinFactNeighborX="-5904" custLinFactNeighborY="-1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3F02D4-7A4B-4A6E-86B9-FA19AF1E5CE9}" type="pres">
      <dgm:prSet presAssocID="{F4EBF3CB-B1DB-41AD-81DF-D00BD75A8CB9}" presName="hierChild3" presStyleCnt="0"/>
      <dgm:spPr/>
    </dgm:pt>
    <dgm:pt modelId="{62CD2A45-322B-41C8-9E38-0D4A1CCD7487}" type="pres">
      <dgm:prSet presAssocID="{4CEB0E01-6B4E-4EB2-A066-0BF76833926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D723197-62D7-4283-8756-3391BDDEF775}" type="pres">
      <dgm:prSet presAssocID="{BD9CB264-908E-486C-8D0C-42018F6C4D93}" presName="hierRoot2" presStyleCnt="0"/>
      <dgm:spPr/>
    </dgm:pt>
    <dgm:pt modelId="{BCC7324D-929B-4392-B3D7-07DBF470BAEA}" type="pres">
      <dgm:prSet presAssocID="{BD9CB264-908E-486C-8D0C-42018F6C4D93}" presName="composite2" presStyleCnt="0"/>
      <dgm:spPr/>
    </dgm:pt>
    <dgm:pt modelId="{58AF918C-2BC6-4923-B2E4-E3331D98E665}" type="pres">
      <dgm:prSet presAssocID="{BD9CB264-908E-486C-8D0C-42018F6C4D93}" presName="background2" presStyleLbl="node2" presStyleIdx="1" presStyleCnt="2"/>
      <dgm:spPr/>
    </dgm:pt>
    <dgm:pt modelId="{CC0667BC-9BF7-4119-98A3-171484BBF857}" type="pres">
      <dgm:prSet presAssocID="{BD9CB264-908E-486C-8D0C-42018F6C4D93}" presName="text2" presStyleLbl="fgAcc2" presStyleIdx="1" presStyleCnt="2" custScaleX="145532" custLinFactNeighborX="-8972" custLinFactNeighborY="-1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D18665-B37A-47D7-BD21-49770993DD30}" type="pres">
      <dgm:prSet presAssocID="{BD9CB264-908E-486C-8D0C-42018F6C4D93}" presName="hierChild3" presStyleCnt="0"/>
      <dgm:spPr/>
    </dgm:pt>
  </dgm:ptLst>
  <dgm:cxnLst>
    <dgm:cxn modelId="{65D3F0F4-2186-405A-81E2-E4F0F6465294}" srcId="{57B1627C-6C39-45FE-9990-FB7CE99D98A7}" destId="{BD9CB264-908E-486C-8D0C-42018F6C4D93}" srcOrd="1" destOrd="0" parTransId="{4CEB0E01-6B4E-4EB2-A066-0BF76833926E}" sibTransId="{EA10F22E-4532-4596-AADA-9021BE256927}"/>
    <dgm:cxn modelId="{08FCECDB-0048-4EFE-AF8F-9F75FAE5643D}" srcId="{57B1627C-6C39-45FE-9990-FB7CE99D98A7}" destId="{F4EBF3CB-B1DB-41AD-81DF-D00BD75A8CB9}" srcOrd="0" destOrd="0" parTransId="{5DF1BC22-D012-4301-8E64-EC01F726FA0F}" sibTransId="{9F0F63AF-8251-4D91-9DD1-0203A1EC7952}"/>
    <dgm:cxn modelId="{63F4A72C-D4FE-4339-B3BE-0A7EF541011D}" type="presOf" srcId="{4CEB0E01-6B4E-4EB2-A066-0BF76833926E}" destId="{62CD2A45-322B-41C8-9E38-0D4A1CCD7487}" srcOrd="0" destOrd="0" presId="urn:microsoft.com/office/officeart/2005/8/layout/hierarchy1"/>
    <dgm:cxn modelId="{EBA633FC-30CB-4AAC-BBD2-6545C3810134}" type="presOf" srcId="{BD9CB264-908E-486C-8D0C-42018F6C4D93}" destId="{CC0667BC-9BF7-4119-98A3-171484BBF857}" srcOrd="0" destOrd="0" presId="urn:microsoft.com/office/officeart/2005/8/layout/hierarchy1"/>
    <dgm:cxn modelId="{A3B29898-86B9-436D-8B4E-433CEF836968}" type="presOf" srcId="{F4EBF3CB-B1DB-41AD-81DF-D00BD75A8CB9}" destId="{5918BA6B-EC95-4265-8444-D25556A463AE}" srcOrd="0" destOrd="0" presId="urn:microsoft.com/office/officeart/2005/8/layout/hierarchy1"/>
    <dgm:cxn modelId="{8D8F50E2-CAD3-4864-9DD4-D1AC7DB7921B}" srcId="{62EFC7DC-5DF5-406D-A72C-5CD0BCC42D35}" destId="{57B1627C-6C39-45FE-9990-FB7CE99D98A7}" srcOrd="0" destOrd="0" parTransId="{7DC22C33-0D93-44C7-9718-66EF8A490824}" sibTransId="{DD9777AC-30DA-455C-BAD6-61E99833AF4B}"/>
    <dgm:cxn modelId="{C72B292D-BEF4-4CE9-AE9B-B1B7AFDDDB7C}" type="presOf" srcId="{57B1627C-6C39-45FE-9990-FB7CE99D98A7}" destId="{593F2954-7026-442B-A1CE-7FC382729EE6}" srcOrd="0" destOrd="0" presId="urn:microsoft.com/office/officeart/2005/8/layout/hierarchy1"/>
    <dgm:cxn modelId="{230601D4-1154-49EB-9CE1-EA30ABCF2543}" type="presOf" srcId="{62EFC7DC-5DF5-406D-A72C-5CD0BCC42D35}" destId="{AC867340-5F93-460F-BF6B-51EE8092AF1A}" srcOrd="0" destOrd="0" presId="urn:microsoft.com/office/officeart/2005/8/layout/hierarchy1"/>
    <dgm:cxn modelId="{6458AE7C-171F-44CA-9D50-8D15BDA72646}" type="presOf" srcId="{5DF1BC22-D012-4301-8E64-EC01F726FA0F}" destId="{CF066A8A-30F4-4E9E-9B00-A06352E59F4D}" srcOrd="0" destOrd="0" presId="urn:microsoft.com/office/officeart/2005/8/layout/hierarchy1"/>
    <dgm:cxn modelId="{653CA054-E9E7-4665-8DF6-94987C3CAE75}" type="presParOf" srcId="{AC867340-5F93-460F-BF6B-51EE8092AF1A}" destId="{C9CAFC55-DF34-4C7F-BA6B-63646187D15F}" srcOrd="0" destOrd="0" presId="urn:microsoft.com/office/officeart/2005/8/layout/hierarchy1"/>
    <dgm:cxn modelId="{0A89464E-1737-4604-94EF-7AD5A9A2E359}" type="presParOf" srcId="{C9CAFC55-DF34-4C7F-BA6B-63646187D15F}" destId="{0E9D95CA-913C-49E8-A010-35F65CC0AFAF}" srcOrd="0" destOrd="0" presId="urn:microsoft.com/office/officeart/2005/8/layout/hierarchy1"/>
    <dgm:cxn modelId="{399A35F1-4C07-4AB2-BD9C-DAA637C24CEA}" type="presParOf" srcId="{0E9D95CA-913C-49E8-A010-35F65CC0AFAF}" destId="{277544C6-B6C4-4E5B-98FD-ABE67433BF17}" srcOrd="0" destOrd="0" presId="urn:microsoft.com/office/officeart/2005/8/layout/hierarchy1"/>
    <dgm:cxn modelId="{2EEE7EF7-2400-4C63-A054-5D68B5478C24}" type="presParOf" srcId="{0E9D95CA-913C-49E8-A010-35F65CC0AFAF}" destId="{593F2954-7026-442B-A1CE-7FC382729EE6}" srcOrd="1" destOrd="0" presId="urn:microsoft.com/office/officeart/2005/8/layout/hierarchy1"/>
    <dgm:cxn modelId="{FD9F2F83-1485-473B-96F5-285C57D7D822}" type="presParOf" srcId="{C9CAFC55-DF34-4C7F-BA6B-63646187D15F}" destId="{AEDE79C6-1F83-4775-BE05-0DCCF78E11CB}" srcOrd="1" destOrd="0" presId="urn:microsoft.com/office/officeart/2005/8/layout/hierarchy1"/>
    <dgm:cxn modelId="{2D14BB40-7CDC-4699-AEE6-F83A268E31B7}" type="presParOf" srcId="{AEDE79C6-1F83-4775-BE05-0DCCF78E11CB}" destId="{CF066A8A-30F4-4E9E-9B00-A06352E59F4D}" srcOrd="0" destOrd="0" presId="urn:microsoft.com/office/officeart/2005/8/layout/hierarchy1"/>
    <dgm:cxn modelId="{83AFDBDF-F59C-4A93-9035-93CCCB56EF44}" type="presParOf" srcId="{AEDE79C6-1F83-4775-BE05-0DCCF78E11CB}" destId="{342ED391-FEF7-41C0-AA59-28477614A787}" srcOrd="1" destOrd="0" presId="urn:microsoft.com/office/officeart/2005/8/layout/hierarchy1"/>
    <dgm:cxn modelId="{21259DB9-6411-4001-B6E9-47EC345F4CA1}" type="presParOf" srcId="{342ED391-FEF7-41C0-AA59-28477614A787}" destId="{A5EAF50A-2BE2-4D37-8A04-56E555DC8A53}" srcOrd="0" destOrd="0" presId="urn:microsoft.com/office/officeart/2005/8/layout/hierarchy1"/>
    <dgm:cxn modelId="{61064EFF-7CE7-4508-BB25-4D4DB85E5D77}" type="presParOf" srcId="{A5EAF50A-2BE2-4D37-8A04-56E555DC8A53}" destId="{1192FD2D-1730-4687-9DE3-FC5D28950965}" srcOrd="0" destOrd="0" presId="urn:microsoft.com/office/officeart/2005/8/layout/hierarchy1"/>
    <dgm:cxn modelId="{2EF64570-7A86-4E8B-9004-1E4EB9FE02BB}" type="presParOf" srcId="{A5EAF50A-2BE2-4D37-8A04-56E555DC8A53}" destId="{5918BA6B-EC95-4265-8444-D25556A463AE}" srcOrd="1" destOrd="0" presId="urn:microsoft.com/office/officeart/2005/8/layout/hierarchy1"/>
    <dgm:cxn modelId="{F363CDC0-43A8-4FB1-A330-AB7CD1417D6F}" type="presParOf" srcId="{342ED391-FEF7-41C0-AA59-28477614A787}" destId="{FA3F02D4-7A4B-4A6E-86B9-FA19AF1E5CE9}" srcOrd="1" destOrd="0" presId="urn:microsoft.com/office/officeart/2005/8/layout/hierarchy1"/>
    <dgm:cxn modelId="{828B62F1-6661-42A1-A04D-810A6A30978E}" type="presParOf" srcId="{AEDE79C6-1F83-4775-BE05-0DCCF78E11CB}" destId="{62CD2A45-322B-41C8-9E38-0D4A1CCD7487}" srcOrd="2" destOrd="0" presId="urn:microsoft.com/office/officeart/2005/8/layout/hierarchy1"/>
    <dgm:cxn modelId="{1F9D65F0-0B05-45FE-A4C4-B481535F9098}" type="presParOf" srcId="{AEDE79C6-1F83-4775-BE05-0DCCF78E11CB}" destId="{5D723197-62D7-4283-8756-3391BDDEF775}" srcOrd="3" destOrd="0" presId="urn:microsoft.com/office/officeart/2005/8/layout/hierarchy1"/>
    <dgm:cxn modelId="{66D73D7B-4285-46BE-B22E-EC76DCCFED30}" type="presParOf" srcId="{5D723197-62D7-4283-8756-3391BDDEF775}" destId="{BCC7324D-929B-4392-B3D7-07DBF470BAEA}" srcOrd="0" destOrd="0" presId="urn:microsoft.com/office/officeart/2005/8/layout/hierarchy1"/>
    <dgm:cxn modelId="{738DC113-D29B-49F3-8AF6-FA8B416C30C1}" type="presParOf" srcId="{BCC7324D-929B-4392-B3D7-07DBF470BAEA}" destId="{58AF918C-2BC6-4923-B2E4-E3331D98E665}" srcOrd="0" destOrd="0" presId="urn:microsoft.com/office/officeart/2005/8/layout/hierarchy1"/>
    <dgm:cxn modelId="{209397BA-F8F3-41CF-95F2-31B531C5CB23}" type="presParOf" srcId="{BCC7324D-929B-4392-B3D7-07DBF470BAEA}" destId="{CC0667BC-9BF7-4119-98A3-171484BBF857}" srcOrd="1" destOrd="0" presId="urn:microsoft.com/office/officeart/2005/8/layout/hierarchy1"/>
    <dgm:cxn modelId="{1667F6BE-3112-4D3C-9183-DB2E02A51494}" type="presParOf" srcId="{5D723197-62D7-4283-8756-3391BDDEF775}" destId="{55D18665-B37A-47D7-BD21-49770993DD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EF56D3-DD86-4CE5-9331-A8DEA23B52EE}" type="doc">
      <dgm:prSet loTypeId="urn:microsoft.com/office/officeart/2005/8/layout/cycle6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15D2C05-E313-4FE8-B0B8-0B2FD350EB7E}">
      <dgm:prSet phldrT="[Текст]" custT="1"/>
      <dgm:spPr/>
      <dgm:t>
        <a:bodyPr/>
        <a:lstStyle/>
        <a:p>
          <a:pPr algn="ctr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забезпечення доступу до широкого спектру ринків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64DBDB7-C29D-467A-95C6-EFC0F7D4CACB}" type="parTrans" cxnId="{AD479601-C1EF-41AD-9312-5000915562B9}">
      <dgm:prSet/>
      <dgm:spPr/>
      <dgm:t>
        <a:bodyPr/>
        <a:lstStyle/>
        <a:p>
          <a:endParaRPr lang="ru-RU"/>
        </a:p>
      </dgm:t>
    </dgm:pt>
    <dgm:pt modelId="{5D94DD56-6101-417B-8998-4BADE5CCB9CA}" type="sibTrans" cxnId="{AD479601-C1EF-41AD-9312-5000915562B9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B5542BE-ED1E-4F23-87EE-21C387555D05}">
      <dgm:prSet phldrT="[Текст]" custT="1"/>
      <dgm:spPr/>
      <dgm:t>
        <a:bodyPr/>
        <a:lstStyle/>
        <a:p>
          <a:pPr algn="ctr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проблеми </a:t>
          </a:r>
          <a:r>
            <a:rPr lang="uk-UA" sz="1600" smtClean="0">
              <a:latin typeface="Times New Roman" pitchFamily="18" charset="0"/>
              <a:cs typeface="Times New Roman" pitchFamily="18" charset="0"/>
            </a:rPr>
            <a:t>з ідентифікацією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D6DAF8F-1387-4D91-BC8F-8F506124D136}" type="parTrans" cxnId="{69B019A2-FBBF-4723-96EB-4BF834729E4F}">
      <dgm:prSet/>
      <dgm:spPr/>
      <dgm:t>
        <a:bodyPr/>
        <a:lstStyle/>
        <a:p>
          <a:endParaRPr lang="ru-RU"/>
        </a:p>
      </dgm:t>
    </dgm:pt>
    <dgm:pt modelId="{14DFCD1D-6665-4510-AA22-A4FAFFBC25AB}" type="sibTrans" cxnId="{69B019A2-FBBF-4723-96EB-4BF834729E4F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F37FEFB-CFF2-4916-B56B-6AB7AF7A135F}">
      <dgm:prSet phldrT="[Текст]" custT="1"/>
      <dgm:spPr/>
      <dgm:t>
        <a:bodyPr/>
        <a:lstStyle/>
        <a:p>
          <a:pPr algn="ctr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складність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AF9E52C-B2B1-490B-8AC3-1DB1BBB4C89D}" type="parTrans" cxnId="{EE50CE8F-5DDB-4840-A880-24B58967BF32}">
      <dgm:prSet/>
      <dgm:spPr/>
      <dgm:t>
        <a:bodyPr/>
        <a:lstStyle/>
        <a:p>
          <a:endParaRPr lang="ru-RU"/>
        </a:p>
      </dgm:t>
    </dgm:pt>
    <dgm:pt modelId="{1E15AD3D-694E-40D0-AD82-5CF396E6794D}" type="sibTrans" cxnId="{EE50CE8F-5DDB-4840-A880-24B58967BF32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435CB32-0C50-4033-9708-2DDF4FBD5FB8}">
      <dgm:prSet phldrT="[Текст]" custT="1"/>
      <dgm:spPr/>
      <dgm:t>
        <a:bodyPr/>
        <a:lstStyle/>
        <a:p>
          <a:pPr algn="ctr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створення додаткової споживчої вартості продукту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972F8AE-4D87-4E5A-AF15-AF3DE3554F5F}" type="parTrans" cxnId="{231B4DFA-8B8E-424C-87FE-D5FDD49AE055}">
      <dgm:prSet/>
      <dgm:spPr/>
      <dgm:t>
        <a:bodyPr/>
        <a:lstStyle/>
        <a:p>
          <a:endParaRPr lang="ru-RU"/>
        </a:p>
      </dgm:t>
    </dgm:pt>
    <dgm:pt modelId="{6E2D7A6A-4420-4558-970E-9D5656B15AC0}" type="sibTrans" cxnId="{231B4DFA-8B8E-424C-87FE-D5FDD49AE055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EA1176B-5A7F-4284-AF01-A4A147425994}">
      <dgm:prSet phldrT="[Текст]" custT="1"/>
      <dgm:spPr/>
      <dgm:t>
        <a:bodyPr/>
        <a:lstStyle/>
        <a:p>
          <a:pPr algn="ctr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унікальність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7A1E9D2-BBB6-4EE1-A15A-C0A1D784D0B0}" type="parTrans" cxnId="{A3F9BE76-D8BA-4DDD-9B27-58463B1749C8}">
      <dgm:prSet/>
      <dgm:spPr/>
      <dgm:t>
        <a:bodyPr/>
        <a:lstStyle/>
        <a:p>
          <a:endParaRPr lang="ru-RU"/>
        </a:p>
      </dgm:t>
    </dgm:pt>
    <dgm:pt modelId="{B86821A4-743F-4950-8CE1-55B47B007B7F}" type="sibTrans" cxnId="{A3F9BE76-D8BA-4DDD-9B27-58463B1749C8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C9C9977-CAC1-467C-85C1-F377FDE2574E}">
      <dgm:prSet custT="1"/>
      <dgm:spPr/>
      <dgm:t>
        <a:bodyPr/>
        <a:lstStyle/>
        <a:p>
          <a:pPr algn="ctr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неповторність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95E2B50-AA99-4540-A733-2A7BDCBD747E}" type="parTrans" cxnId="{0DF7BA2C-5DB4-4A15-989D-372ED033DBC4}">
      <dgm:prSet/>
      <dgm:spPr/>
      <dgm:t>
        <a:bodyPr/>
        <a:lstStyle/>
        <a:p>
          <a:endParaRPr lang="ru-RU"/>
        </a:p>
      </dgm:t>
    </dgm:pt>
    <dgm:pt modelId="{8BDF0BF6-4508-484E-843B-F2E267897419}" type="sibTrans" cxnId="{0DF7BA2C-5DB4-4A15-989D-372ED033DBC4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0216B66-EDA8-49D4-8563-A50BEB86E6DB}">
      <dgm:prSet custT="1"/>
      <dgm:spPr/>
      <dgm:t>
        <a:bodyPr/>
        <a:lstStyle/>
        <a:p>
          <a:pPr algn="ctr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зносостійкість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E8D7478-2783-4258-9407-51BA777F6865}" type="parTrans" cxnId="{A5B742EE-EBF9-4A4F-AD4B-2EFBEAF07DDE}">
      <dgm:prSet/>
      <dgm:spPr/>
      <dgm:t>
        <a:bodyPr/>
        <a:lstStyle/>
        <a:p>
          <a:endParaRPr lang="ru-RU"/>
        </a:p>
      </dgm:t>
    </dgm:pt>
    <dgm:pt modelId="{39AD7B10-07D4-4A98-A000-DAEF0BD603FA}" type="sibTrans" cxnId="{A5B742EE-EBF9-4A4F-AD4B-2EFBEAF07DDE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B5052FE-A1A9-45BD-BAF2-9BA959BF288D}">
      <dgm:prSet custT="1"/>
      <dgm:spPr/>
      <dgm:t>
        <a:bodyPr/>
        <a:lstStyle/>
        <a:p>
          <a:pPr algn="ctr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забезпечення синергетичного ефекту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758B7E3-DF97-4A2C-B343-35F7B79172EF}" type="parTrans" cxnId="{7933836E-7E66-460B-BC1F-3F927BC8E145}">
      <dgm:prSet/>
      <dgm:spPr/>
      <dgm:t>
        <a:bodyPr/>
        <a:lstStyle/>
        <a:p>
          <a:endParaRPr lang="ru-RU"/>
        </a:p>
      </dgm:t>
    </dgm:pt>
    <dgm:pt modelId="{4CC1DD42-C1F6-456D-9F8E-B29D85704DBB}" type="sibTrans" cxnId="{7933836E-7E66-460B-BC1F-3F927BC8E145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43C4F9B-F4F8-4436-8956-20B1239C20D2}">
      <dgm:prSet custT="1"/>
      <dgm:spPr/>
      <dgm:t>
        <a:bodyPr/>
        <a:lstStyle/>
        <a:p>
          <a:pPr algn="ctr"/>
          <a:r>
            <a:rPr lang="uk-UA" sz="1600" dirty="0" err="1" smtClean="0">
              <a:latin typeface="Times New Roman" pitchFamily="18" charset="0"/>
              <a:cs typeface="Times New Roman" pitchFamily="18" charset="0"/>
            </a:rPr>
            <a:t>довготривалість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C5AE18F-15F7-4094-81C5-716313CE4898}" type="parTrans" cxnId="{2A943C0F-FDBF-4E0A-8E4A-9FF8B5B049FC}">
      <dgm:prSet/>
      <dgm:spPr/>
      <dgm:t>
        <a:bodyPr/>
        <a:lstStyle/>
        <a:p>
          <a:endParaRPr lang="ru-RU"/>
        </a:p>
      </dgm:t>
    </dgm:pt>
    <dgm:pt modelId="{E1D31CB3-3C3E-46F5-B670-53B1CCF22048}" type="sibTrans" cxnId="{2A943C0F-FDBF-4E0A-8E4A-9FF8B5B049FC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188DCE7-1D16-4BBF-9D40-16B1F3BA75C3}">
      <dgm:prSet custT="1"/>
      <dgm:spPr/>
      <dgm:t>
        <a:bodyPr/>
        <a:lstStyle/>
        <a:p>
          <a:pPr algn="ctr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незамінність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26B567A-6C9E-468E-B23A-8DAC4C0DC43D}" type="parTrans" cxnId="{E8279C26-C231-418C-8F93-D231490A03EE}">
      <dgm:prSet/>
      <dgm:spPr/>
      <dgm:t>
        <a:bodyPr/>
        <a:lstStyle/>
        <a:p>
          <a:endParaRPr lang="ru-RU"/>
        </a:p>
      </dgm:t>
    </dgm:pt>
    <dgm:pt modelId="{54E10663-4AEB-40E6-9F40-8B6E10109816}" type="sibTrans" cxnId="{E8279C26-C231-418C-8F93-D231490A03EE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9CE0CD6-FF79-4AEB-8275-E8ACFCA8B82B}">
      <dgm:prSet custT="1"/>
      <dgm:spPr/>
      <dgm:t>
        <a:bodyPr/>
        <a:lstStyle/>
        <a:p>
          <a:pPr algn="ctr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орієнтованість на споживача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15CE325-35A9-4839-A6F3-7A012BC3E999}" type="parTrans" cxnId="{4D81F52D-28F6-444F-9A26-A29AE2D6460B}">
      <dgm:prSet/>
      <dgm:spPr/>
      <dgm:t>
        <a:bodyPr/>
        <a:lstStyle/>
        <a:p>
          <a:endParaRPr lang="ru-RU"/>
        </a:p>
      </dgm:t>
    </dgm:pt>
    <dgm:pt modelId="{D2FE9D41-16A7-4190-A961-A20C528955C0}" type="sibTrans" cxnId="{4D81F52D-28F6-444F-9A26-A29AE2D6460B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E2D9349-6866-4EA7-9BA6-49DD544D91CA}">
      <dgm:prSet phldrT="[Текст]" custT="1"/>
      <dgm:spPr/>
      <dgm:t>
        <a:bodyPr/>
        <a:lstStyle/>
        <a:p>
          <a:pPr algn="ctr"/>
          <a:r>
            <a:rPr lang="uk-UA" sz="1600" smtClean="0">
              <a:latin typeface="Times New Roman" pitchFamily="18" charset="0"/>
              <a:cs typeface="Times New Roman" pitchFamily="18" charset="0"/>
            </a:rPr>
            <a:t>можливість вдосконалення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FBC7877-DA90-44CD-AB21-3EF2A5C2B06C}" type="parTrans" cxnId="{99DC34FE-E072-47B8-AADA-640430E4BD6C}">
      <dgm:prSet/>
      <dgm:spPr/>
      <dgm:t>
        <a:bodyPr/>
        <a:lstStyle/>
        <a:p>
          <a:endParaRPr lang="ru-RU"/>
        </a:p>
      </dgm:t>
    </dgm:pt>
    <dgm:pt modelId="{7AC4E48D-532A-41D6-95B1-C1B6F4939058}" type="sibTrans" cxnId="{99DC34FE-E072-47B8-AADA-640430E4BD6C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3F43189-9F78-4796-B987-BFE2811C705F}" type="pres">
      <dgm:prSet presAssocID="{88EF56D3-DD86-4CE5-9331-A8DEA23B52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2AD16E-740E-4C5A-A86A-49D409842B72}" type="pres">
      <dgm:prSet presAssocID="{615D2C05-E313-4FE8-B0B8-0B2FD350EB7E}" presName="node" presStyleLbl="node1" presStyleIdx="0" presStyleCnt="12" custScaleX="247774" custScaleY="182423" custRadScaleRad="93638" custRadScaleInc="21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87ED5-633D-4A7A-BF02-86C0B3286AC1}" type="pres">
      <dgm:prSet presAssocID="{615D2C05-E313-4FE8-B0B8-0B2FD350EB7E}" presName="spNode" presStyleCnt="0"/>
      <dgm:spPr/>
    </dgm:pt>
    <dgm:pt modelId="{07699B80-A962-4B89-81AD-63BCF16D62A3}" type="pres">
      <dgm:prSet presAssocID="{5D94DD56-6101-417B-8998-4BADE5CCB9CA}" presName="sibTrans" presStyleLbl="sibTrans1D1" presStyleIdx="0" presStyleCnt="12"/>
      <dgm:spPr/>
      <dgm:t>
        <a:bodyPr/>
        <a:lstStyle/>
        <a:p>
          <a:endParaRPr lang="ru-RU"/>
        </a:p>
      </dgm:t>
    </dgm:pt>
    <dgm:pt modelId="{5B46248F-1718-44B2-B025-6D5391B6AB9B}" type="pres">
      <dgm:prSet presAssocID="{6E2D9349-6866-4EA7-9BA6-49DD544D91CA}" presName="node" presStyleLbl="node1" presStyleIdx="1" presStyleCnt="12" custScaleX="268736" custScaleY="177355" custRadScaleRad="121539" custRadScaleInc="17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20C7D-88C4-429C-81E8-C2531184686E}" type="pres">
      <dgm:prSet presAssocID="{6E2D9349-6866-4EA7-9BA6-49DD544D91CA}" presName="spNode" presStyleCnt="0"/>
      <dgm:spPr/>
    </dgm:pt>
    <dgm:pt modelId="{E61DC509-99E6-47FB-AB9D-315F118E7BCA}" type="pres">
      <dgm:prSet presAssocID="{7AC4E48D-532A-41D6-95B1-C1B6F4939058}" presName="sibTrans" presStyleLbl="sibTrans1D1" presStyleIdx="1" presStyleCnt="12"/>
      <dgm:spPr/>
      <dgm:t>
        <a:bodyPr/>
        <a:lstStyle/>
        <a:p>
          <a:endParaRPr lang="ru-RU"/>
        </a:p>
      </dgm:t>
    </dgm:pt>
    <dgm:pt modelId="{CA4C1BDA-B1F3-4C72-A5C5-0725033A24AA}" type="pres">
      <dgm:prSet presAssocID="{8B5542BE-ED1E-4F23-87EE-21C387555D05}" presName="node" presStyleLbl="node1" presStyleIdx="2" presStyleCnt="12" custScaleX="247774" custScaleY="182423" custRadScaleRad="117468" custRadScaleInc="85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794C1-D48F-4D66-B511-22CBB2661621}" type="pres">
      <dgm:prSet presAssocID="{8B5542BE-ED1E-4F23-87EE-21C387555D05}" presName="spNode" presStyleCnt="0"/>
      <dgm:spPr/>
    </dgm:pt>
    <dgm:pt modelId="{C1C48CF0-2CBB-4B5E-9025-058F96484CC7}" type="pres">
      <dgm:prSet presAssocID="{14DFCD1D-6665-4510-AA22-A4FAFFBC25AB}" presName="sibTrans" presStyleLbl="sibTrans1D1" presStyleIdx="2" presStyleCnt="12"/>
      <dgm:spPr/>
      <dgm:t>
        <a:bodyPr/>
        <a:lstStyle/>
        <a:p>
          <a:endParaRPr lang="ru-RU"/>
        </a:p>
      </dgm:t>
    </dgm:pt>
    <dgm:pt modelId="{DF0C4C52-223E-41B3-AEC7-93187551422D}" type="pres">
      <dgm:prSet presAssocID="{5B5052FE-A1A9-45BD-BAF2-9BA959BF288D}" presName="node" presStyleLbl="node1" presStyleIdx="3" presStyleCnt="12" custScaleX="247774" custScaleY="182423" custRadScaleRad="119860" custRadScaleInc="-17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6A54B-2646-4BB3-BEE3-2FB6CA103277}" type="pres">
      <dgm:prSet presAssocID="{5B5052FE-A1A9-45BD-BAF2-9BA959BF288D}" presName="spNode" presStyleCnt="0"/>
      <dgm:spPr/>
    </dgm:pt>
    <dgm:pt modelId="{8873011A-C0D3-4DCF-A458-07125E9BF9D8}" type="pres">
      <dgm:prSet presAssocID="{4CC1DD42-C1F6-456D-9F8E-B29D85704DBB}" presName="sibTrans" presStyleLbl="sibTrans1D1" presStyleIdx="3" presStyleCnt="12"/>
      <dgm:spPr/>
      <dgm:t>
        <a:bodyPr/>
        <a:lstStyle/>
        <a:p>
          <a:endParaRPr lang="ru-RU"/>
        </a:p>
      </dgm:t>
    </dgm:pt>
    <dgm:pt modelId="{17C3F354-899E-4C43-B66D-9375675992FE}" type="pres">
      <dgm:prSet presAssocID="{69CE0CD6-FF79-4AEB-8275-E8ACFCA8B82B}" presName="node" presStyleLbl="node1" presStyleIdx="4" presStyleCnt="12" custScaleX="247774" custScaleY="182423" custRadScaleRad="116454" custRadScaleInc="-108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7DF0C-FEC6-41A7-B10B-ED7949129FD7}" type="pres">
      <dgm:prSet presAssocID="{69CE0CD6-FF79-4AEB-8275-E8ACFCA8B82B}" presName="spNode" presStyleCnt="0"/>
      <dgm:spPr/>
    </dgm:pt>
    <dgm:pt modelId="{1167D038-9F91-40FB-8D43-EB32BF3EDD68}" type="pres">
      <dgm:prSet presAssocID="{D2FE9D41-16A7-4190-A961-A20C528955C0}" presName="sibTrans" presStyleLbl="sibTrans1D1" presStyleIdx="4" presStyleCnt="12"/>
      <dgm:spPr/>
      <dgm:t>
        <a:bodyPr/>
        <a:lstStyle/>
        <a:p>
          <a:endParaRPr lang="ru-RU"/>
        </a:p>
      </dgm:t>
    </dgm:pt>
    <dgm:pt modelId="{2A65B43E-7485-4506-B5E6-EEB070952277}" type="pres">
      <dgm:prSet presAssocID="{1188DCE7-1D16-4BBF-9D40-16B1F3BA75C3}" presName="node" presStyleLbl="node1" presStyleIdx="5" presStyleCnt="12" custScaleX="247774" custScaleY="182423" custRadScaleRad="110716" custRadScaleInc="-147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606A3-9A23-4C64-BB9E-D2F643CD165D}" type="pres">
      <dgm:prSet presAssocID="{1188DCE7-1D16-4BBF-9D40-16B1F3BA75C3}" presName="spNode" presStyleCnt="0"/>
      <dgm:spPr/>
    </dgm:pt>
    <dgm:pt modelId="{83667D47-87DE-4652-AA27-169E17B0DEEA}" type="pres">
      <dgm:prSet presAssocID="{54E10663-4AEB-40E6-9F40-8B6E10109816}" presName="sibTrans" presStyleLbl="sibTrans1D1" presStyleIdx="5" presStyleCnt="12"/>
      <dgm:spPr/>
      <dgm:t>
        <a:bodyPr/>
        <a:lstStyle/>
        <a:p>
          <a:endParaRPr lang="ru-RU"/>
        </a:p>
      </dgm:t>
    </dgm:pt>
    <dgm:pt modelId="{2667358E-9EE5-4D7F-969F-5CB2ADAA203D}" type="pres">
      <dgm:prSet presAssocID="{4C9C9977-CAC1-467C-85C1-F377FDE2574E}" presName="node" presStyleLbl="node1" presStyleIdx="6" presStyleCnt="12" custScaleX="247774" custScaleY="182423" custRadScaleRad="95722" custRadScaleInc="3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31DBC-AFCB-4D5B-8F49-E70A24F00EDE}" type="pres">
      <dgm:prSet presAssocID="{4C9C9977-CAC1-467C-85C1-F377FDE2574E}" presName="spNode" presStyleCnt="0"/>
      <dgm:spPr/>
    </dgm:pt>
    <dgm:pt modelId="{C9D93C11-20B6-4C85-A6C6-37BA17C00FD8}" type="pres">
      <dgm:prSet presAssocID="{8BDF0BF6-4508-484E-843B-F2E267897419}" presName="sibTrans" presStyleLbl="sibTrans1D1" presStyleIdx="6" presStyleCnt="12"/>
      <dgm:spPr/>
      <dgm:t>
        <a:bodyPr/>
        <a:lstStyle/>
        <a:p>
          <a:endParaRPr lang="ru-RU"/>
        </a:p>
      </dgm:t>
    </dgm:pt>
    <dgm:pt modelId="{C4D8119F-E7E4-4F2D-B2F6-919FCB9EAC05}" type="pres">
      <dgm:prSet presAssocID="{943C4F9B-F4F8-4436-8956-20B1239C20D2}" presName="node" presStyleLbl="node1" presStyleIdx="7" presStyleCnt="12" custScaleX="247774" custScaleY="182423" custRadScaleRad="110689" custRadScaleInc="156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01E7D-A6A8-48C5-A7B3-8C709D4305F3}" type="pres">
      <dgm:prSet presAssocID="{943C4F9B-F4F8-4436-8956-20B1239C20D2}" presName="spNode" presStyleCnt="0"/>
      <dgm:spPr/>
    </dgm:pt>
    <dgm:pt modelId="{4BBDCF64-7831-4346-9DF4-3E51784F0086}" type="pres">
      <dgm:prSet presAssocID="{E1D31CB3-3C3E-46F5-B670-53B1CCF22048}" presName="sibTrans" presStyleLbl="sibTrans1D1" presStyleIdx="7" presStyleCnt="12"/>
      <dgm:spPr/>
      <dgm:t>
        <a:bodyPr/>
        <a:lstStyle/>
        <a:p>
          <a:endParaRPr lang="ru-RU"/>
        </a:p>
      </dgm:t>
    </dgm:pt>
    <dgm:pt modelId="{26C7105F-54BD-4292-AD5D-ABE27A468777}" type="pres">
      <dgm:prSet presAssocID="{60216B66-EDA8-49D4-8563-A50BEB86E6DB}" presName="node" presStyleLbl="node1" presStyleIdx="8" presStyleCnt="12" custScaleX="247774" custScaleY="182423" custRadScaleRad="114930" custRadScaleInc="119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CE7C1-F2CD-4BE9-AD03-2E8F6AA95954}" type="pres">
      <dgm:prSet presAssocID="{60216B66-EDA8-49D4-8563-A50BEB86E6DB}" presName="spNode" presStyleCnt="0"/>
      <dgm:spPr/>
    </dgm:pt>
    <dgm:pt modelId="{5B156D44-79AE-4CB2-9D8C-F1532CC8B690}" type="pres">
      <dgm:prSet presAssocID="{39AD7B10-07D4-4A98-A000-DAEF0BD603FA}" presName="sibTrans" presStyleLbl="sibTrans1D1" presStyleIdx="8" presStyleCnt="12"/>
      <dgm:spPr/>
      <dgm:t>
        <a:bodyPr/>
        <a:lstStyle/>
        <a:p>
          <a:endParaRPr lang="ru-RU"/>
        </a:p>
      </dgm:t>
    </dgm:pt>
    <dgm:pt modelId="{27C721EC-FFC7-4D22-A9B1-669C31B08E4D}" type="pres">
      <dgm:prSet presAssocID="{8F37FEFB-CFF2-4916-B56B-6AB7AF7A135F}" presName="node" presStyleLbl="node1" presStyleIdx="9" presStyleCnt="12" custScaleX="247774" custScaleY="182423" custRadScaleRad="125870" custRadScaleInc="28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0C92F-73EB-4C7A-9537-5F9AB79B6B5F}" type="pres">
      <dgm:prSet presAssocID="{8F37FEFB-CFF2-4916-B56B-6AB7AF7A135F}" presName="spNode" presStyleCnt="0"/>
      <dgm:spPr/>
    </dgm:pt>
    <dgm:pt modelId="{36355C20-53CE-4082-A3C7-E33A8348AF45}" type="pres">
      <dgm:prSet presAssocID="{1E15AD3D-694E-40D0-AD82-5CF396E6794D}" presName="sibTrans" presStyleLbl="sibTrans1D1" presStyleIdx="9" presStyleCnt="12"/>
      <dgm:spPr/>
      <dgm:t>
        <a:bodyPr/>
        <a:lstStyle/>
        <a:p>
          <a:endParaRPr lang="ru-RU"/>
        </a:p>
      </dgm:t>
    </dgm:pt>
    <dgm:pt modelId="{CE4F10A0-16B1-47CB-B7C5-37F22C32F079}" type="pres">
      <dgm:prSet presAssocID="{F435CB32-0C50-4033-9708-2DDF4FBD5FB8}" presName="node" presStyleLbl="node1" presStyleIdx="10" presStyleCnt="12" custScaleX="247774" custScaleY="182423" custRadScaleRad="117474" custRadScaleInc="-71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BA5E6-311E-4A96-84B6-8D7C8299D53A}" type="pres">
      <dgm:prSet presAssocID="{F435CB32-0C50-4033-9708-2DDF4FBD5FB8}" presName="spNode" presStyleCnt="0"/>
      <dgm:spPr/>
    </dgm:pt>
    <dgm:pt modelId="{D65327C0-DD97-4809-B24D-A25D068BD37E}" type="pres">
      <dgm:prSet presAssocID="{6E2D7A6A-4420-4558-970E-9D5656B15AC0}" presName="sibTrans" presStyleLbl="sibTrans1D1" presStyleIdx="10" presStyleCnt="12"/>
      <dgm:spPr/>
      <dgm:t>
        <a:bodyPr/>
        <a:lstStyle/>
        <a:p>
          <a:endParaRPr lang="ru-RU"/>
        </a:p>
      </dgm:t>
    </dgm:pt>
    <dgm:pt modelId="{18500510-85A2-41E7-BB79-5FD2F8F28C7E}" type="pres">
      <dgm:prSet presAssocID="{5EA1176B-5A7F-4284-AF01-A4A147425994}" presName="node" presStyleLbl="node1" presStyleIdx="11" presStyleCnt="12" custScaleX="247774" custScaleY="182423" custRadScaleRad="118017" custRadScaleInc="-129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92670-F56C-4D39-ABF5-6872CD41CCBD}" type="pres">
      <dgm:prSet presAssocID="{5EA1176B-5A7F-4284-AF01-A4A147425994}" presName="spNode" presStyleCnt="0"/>
      <dgm:spPr/>
    </dgm:pt>
    <dgm:pt modelId="{8DE5E733-49D7-41F3-8B64-6A15CD9D31DB}" type="pres">
      <dgm:prSet presAssocID="{B86821A4-743F-4950-8CE1-55B47B007B7F}" presName="sibTrans" presStyleLbl="sibTrans1D1" presStyleIdx="11" presStyleCnt="12"/>
      <dgm:spPr/>
      <dgm:t>
        <a:bodyPr/>
        <a:lstStyle/>
        <a:p>
          <a:endParaRPr lang="ru-RU"/>
        </a:p>
      </dgm:t>
    </dgm:pt>
  </dgm:ptLst>
  <dgm:cxnLst>
    <dgm:cxn modelId="{D0B5D52B-7B58-4169-8CE4-F55C99D2E004}" type="presOf" srcId="{1E15AD3D-694E-40D0-AD82-5CF396E6794D}" destId="{36355C20-53CE-4082-A3C7-E33A8348AF45}" srcOrd="0" destOrd="0" presId="urn:microsoft.com/office/officeart/2005/8/layout/cycle6"/>
    <dgm:cxn modelId="{813B8831-B922-4D3C-A7BC-2A4517967865}" type="presOf" srcId="{6E2D7A6A-4420-4558-970E-9D5656B15AC0}" destId="{D65327C0-DD97-4809-B24D-A25D068BD37E}" srcOrd="0" destOrd="0" presId="urn:microsoft.com/office/officeart/2005/8/layout/cycle6"/>
    <dgm:cxn modelId="{E8279C26-C231-418C-8F93-D231490A03EE}" srcId="{88EF56D3-DD86-4CE5-9331-A8DEA23B52EE}" destId="{1188DCE7-1D16-4BBF-9D40-16B1F3BA75C3}" srcOrd="5" destOrd="0" parTransId="{B26B567A-6C9E-468E-B23A-8DAC4C0DC43D}" sibTransId="{54E10663-4AEB-40E6-9F40-8B6E10109816}"/>
    <dgm:cxn modelId="{A3F9BE76-D8BA-4DDD-9B27-58463B1749C8}" srcId="{88EF56D3-DD86-4CE5-9331-A8DEA23B52EE}" destId="{5EA1176B-5A7F-4284-AF01-A4A147425994}" srcOrd="11" destOrd="0" parTransId="{07A1E9D2-BBB6-4EE1-A15A-C0A1D784D0B0}" sibTransId="{B86821A4-743F-4950-8CE1-55B47B007B7F}"/>
    <dgm:cxn modelId="{AB38B19C-C8F6-40EA-9C6C-ADFAE6BE9FCB}" type="presOf" srcId="{4CC1DD42-C1F6-456D-9F8E-B29D85704DBB}" destId="{8873011A-C0D3-4DCF-A458-07125E9BF9D8}" srcOrd="0" destOrd="0" presId="urn:microsoft.com/office/officeart/2005/8/layout/cycle6"/>
    <dgm:cxn modelId="{9771A59A-D12C-4CC2-89A6-641A5EC14BBB}" type="presOf" srcId="{39AD7B10-07D4-4A98-A000-DAEF0BD603FA}" destId="{5B156D44-79AE-4CB2-9D8C-F1532CC8B690}" srcOrd="0" destOrd="0" presId="urn:microsoft.com/office/officeart/2005/8/layout/cycle6"/>
    <dgm:cxn modelId="{0C66513F-2052-43BB-B94E-6FDA253CD8DB}" type="presOf" srcId="{8B5542BE-ED1E-4F23-87EE-21C387555D05}" destId="{CA4C1BDA-B1F3-4C72-A5C5-0725033A24AA}" srcOrd="0" destOrd="0" presId="urn:microsoft.com/office/officeart/2005/8/layout/cycle6"/>
    <dgm:cxn modelId="{6A2A3923-808F-4A83-8694-04E21A673068}" type="presOf" srcId="{8BDF0BF6-4508-484E-843B-F2E267897419}" destId="{C9D93C11-20B6-4C85-A6C6-37BA17C00FD8}" srcOrd="0" destOrd="0" presId="urn:microsoft.com/office/officeart/2005/8/layout/cycle6"/>
    <dgm:cxn modelId="{4D81F52D-28F6-444F-9A26-A29AE2D6460B}" srcId="{88EF56D3-DD86-4CE5-9331-A8DEA23B52EE}" destId="{69CE0CD6-FF79-4AEB-8275-E8ACFCA8B82B}" srcOrd="4" destOrd="0" parTransId="{115CE325-35A9-4839-A6F3-7A012BC3E999}" sibTransId="{D2FE9D41-16A7-4190-A961-A20C528955C0}"/>
    <dgm:cxn modelId="{0F696459-BF56-4B0C-B589-86BF2E32482F}" type="presOf" srcId="{14DFCD1D-6665-4510-AA22-A4FAFFBC25AB}" destId="{C1C48CF0-2CBB-4B5E-9025-058F96484CC7}" srcOrd="0" destOrd="0" presId="urn:microsoft.com/office/officeart/2005/8/layout/cycle6"/>
    <dgm:cxn modelId="{E631B93C-60E6-4844-96D7-57511B38EE95}" type="presOf" srcId="{943C4F9B-F4F8-4436-8956-20B1239C20D2}" destId="{C4D8119F-E7E4-4F2D-B2F6-919FCB9EAC05}" srcOrd="0" destOrd="0" presId="urn:microsoft.com/office/officeart/2005/8/layout/cycle6"/>
    <dgm:cxn modelId="{D92F54E7-CE03-4DA9-BA5E-6D548E84EFDC}" type="presOf" srcId="{8F37FEFB-CFF2-4916-B56B-6AB7AF7A135F}" destId="{27C721EC-FFC7-4D22-A9B1-669C31B08E4D}" srcOrd="0" destOrd="0" presId="urn:microsoft.com/office/officeart/2005/8/layout/cycle6"/>
    <dgm:cxn modelId="{93A9110C-AB2B-4DA1-982C-B28D5EA97473}" type="presOf" srcId="{F435CB32-0C50-4033-9708-2DDF4FBD5FB8}" destId="{CE4F10A0-16B1-47CB-B7C5-37F22C32F079}" srcOrd="0" destOrd="0" presId="urn:microsoft.com/office/officeart/2005/8/layout/cycle6"/>
    <dgm:cxn modelId="{2A943C0F-FDBF-4E0A-8E4A-9FF8B5B049FC}" srcId="{88EF56D3-DD86-4CE5-9331-A8DEA23B52EE}" destId="{943C4F9B-F4F8-4436-8956-20B1239C20D2}" srcOrd="7" destOrd="0" parTransId="{AC5AE18F-15F7-4094-81C5-716313CE4898}" sibTransId="{E1D31CB3-3C3E-46F5-B670-53B1CCF22048}"/>
    <dgm:cxn modelId="{7933836E-7E66-460B-BC1F-3F927BC8E145}" srcId="{88EF56D3-DD86-4CE5-9331-A8DEA23B52EE}" destId="{5B5052FE-A1A9-45BD-BAF2-9BA959BF288D}" srcOrd="3" destOrd="0" parTransId="{9758B7E3-DF97-4A2C-B343-35F7B79172EF}" sibTransId="{4CC1DD42-C1F6-456D-9F8E-B29D85704DBB}"/>
    <dgm:cxn modelId="{FA695709-CE95-4FD3-BA41-125C508C0D70}" type="presOf" srcId="{69CE0CD6-FF79-4AEB-8275-E8ACFCA8B82B}" destId="{17C3F354-899E-4C43-B66D-9375675992FE}" srcOrd="0" destOrd="0" presId="urn:microsoft.com/office/officeart/2005/8/layout/cycle6"/>
    <dgm:cxn modelId="{449A5122-8266-4B9E-A603-F57545A762A0}" type="presOf" srcId="{D2FE9D41-16A7-4190-A961-A20C528955C0}" destId="{1167D038-9F91-40FB-8D43-EB32BF3EDD68}" srcOrd="0" destOrd="0" presId="urn:microsoft.com/office/officeart/2005/8/layout/cycle6"/>
    <dgm:cxn modelId="{9077A582-9A84-4D92-9CE1-CB8C1437D1BF}" type="presOf" srcId="{54E10663-4AEB-40E6-9F40-8B6E10109816}" destId="{83667D47-87DE-4652-AA27-169E17B0DEEA}" srcOrd="0" destOrd="0" presId="urn:microsoft.com/office/officeart/2005/8/layout/cycle6"/>
    <dgm:cxn modelId="{27913F8C-6F5E-4699-AF4F-DAD6771ADDCC}" type="presOf" srcId="{1188DCE7-1D16-4BBF-9D40-16B1F3BA75C3}" destId="{2A65B43E-7485-4506-B5E6-EEB070952277}" srcOrd="0" destOrd="0" presId="urn:microsoft.com/office/officeart/2005/8/layout/cycle6"/>
    <dgm:cxn modelId="{32973674-CEFF-487C-BD6F-624B5C85DD41}" type="presOf" srcId="{6E2D9349-6866-4EA7-9BA6-49DD544D91CA}" destId="{5B46248F-1718-44B2-B025-6D5391B6AB9B}" srcOrd="0" destOrd="0" presId="urn:microsoft.com/office/officeart/2005/8/layout/cycle6"/>
    <dgm:cxn modelId="{FF91DADD-FC0B-43D4-B796-BF2C433444F8}" type="presOf" srcId="{615D2C05-E313-4FE8-B0B8-0B2FD350EB7E}" destId="{1C2AD16E-740E-4C5A-A86A-49D409842B72}" srcOrd="0" destOrd="0" presId="urn:microsoft.com/office/officeart/2005/8/layout/cycle6"/>
    <dgm:cxn modelId="{CEAD6830-B1F4-4749-B033-30E6BE50359B}" type="presOf" srcId="{5D94DD56-6101-417B-8998-4BADE5CCB9CA}" destId="{07699B80-A962-4B89-81AD-63BCF16D62A3}" srcOrd="0" destOrd="0" presId="urn:microsoft.com/office/officeart/2005/8/layout/cycle6"/>
    <dgm:cxn modelId="{4ABA4474-CE32-4D3A-BA0D-86AF50CF9C17}" type="presOf" srcId="{5B5052FE-A1A9-45BD-BAF2-9BA959BF288D}" destId="{DF0C4C52-223E-41B3-AEC7-93187551422D}" srcOrd="0" destOrd="0" presId="urn:microsoft.com/office/officeart/2005/8/layout/cycle6"/>
    <dgm:cxn modelId="{616E238C-6DFE-4D9B-908D-A2B994CD67DC}" type="presOf" srcId="{88EF56D3-DD86-4CE5-9331-A8DEA23B52EE}" destId="{13F43189-9F78-4796-B987-BFE2811C705F}" srcOrd="0" destOrd="0" presId="urn:microsoft.com/office/officeart/2005/8/layout/cycle6"/>
    <dgm:cxn modelId="{0DF7BA2C-5DB4-4A15-989D-372ED033DBC4}" srcId="{88EF56D3-DD86-4CE5-9331-A8DEA23B52EE}" destId="{4C9C9977-CAC1-467C-85C1-F377FDE2574E}" srcOrd="6" destOrd="0" parTransId="{F95E2B50-AA99-4540-A733-2A7BDCBD747E}" sibTransId="{8BDF0BF6-4508-484E-843B-F2E267897419}"/>
    <dgm:cxn modelId="{2A4EBEEE-95EE-4894-8752-47DCB386A5CB}" type="presOf" srcId="{B86821A4-743F-4950-8CE1-55B47B007B7F}" destId="{8DE5E733-49D7-41F3-8B64-6A15CD9D31DB}" srcOrd="0" destOrd="0" presId="urn:microsoft.com/office/officeart/2005/8/layout/cycle6"/>
    <dgm:cxn modelId="{0462F21E-C1FC-449C-A9F4-898A04D58D0A}" type="presOf" srcId="{4C9C9977-CAC1-467C-85C1-F377FDE2574E}" destId="{2667358E-9EE5-4D7F-969F-5CB2ADAA203D}" srcOrd="0" destOrd="0" presId="urn:microsoft.com/office/officeart/2005/8/layout/cycle6"/>
    <dgm:cxn modelId="{41E3FE91-117D-486B-8A0A-CF504DE5E4F9}" type="presOf" srcId="{5EA1176B-5A7F-4284-AF01-A4A147425994}" destId="{18500510-85A2-41E7-BB79-5FD2F8F28C7E}" srcOrd="0" destOrd="0" presId="urn:microsoft.com/office/officeart/2005/8/layout/cycle6"/>
    <dgm:cxn modelId="{69B019A2-FBBF-4723-96EB-4BF834729E4F}" srcId="{88EF56D3-DD86-4CE5-9331-A8DEA23B52EE}" destId="{8B5542BE-ED1E-4F23-87EE-21C387555D05}" srcOrd="2" destOrd="0" parTransId="{4D6DAF8F-1387-4D91-BC8F-8F506124D136}" sibTransId="{14DFCD1D-6665-4510-AA22-A4FAFFBC25AB}"/>
    <dgm:cxn modelId="{F7E73420-7242-4F77-A500-27C8AD171FFC}" type="presOf" srcId="{60216B66-EDA8-49D4-8563-A50BEB86E6DB}" destId="{26C7105F-54BD-4292-AD5D-ABE27A468777}" srcOrd="0" destOrd="0" presId="urn:microsoft.com/office/officeart/2005/8/layout/cycle6"/>
    <dgm:cxn modelId="{EE50CE8F-5DDB-4840-A880-24B58967BF32}" srcId="{88EF56D3-DD86-4CE5-9331-A8DEA23B52EE}" destId="{8F37FEFB-CFF2-4916-B56B-6AB7AF7A135F}" srcOrd="9" destOrd="0" parTransId="{0AF9E52C-B2B1-490B-8AC3-1DB1BBB4C89D}" sibTransId="{1E15AD3D-694E-40D0-AD82-5CF396E6794D}"/>
    <dgm:cxn modelId="{58FB7A08-EB6C-49BA-8301-FDCEE0613B70}" type="presOf" srcId="{7AC4E48D-532A-41D6-95B1-C1B6F4939058}" destId="{E61DC509-99E6-47FB-AB9D-315F118E7BCA}" srcOrd="0" destOrd="0" presId="urn:microsoft.com/office/officeart/2005/8/layout/cycle6"/>
    <dgm:cxn modelId="{231B4DFA-8B8E-424C-87FE-D5FDD49AE055}" srcId="{88EF56D3-DD86-4CE5-9331-A8DEA23B52EE}" destId="{F435CB32-0C50-4033-9708-2DDF4FBD5FB8}" srcOrd="10" destOrd="0" parTransId="{C972F8AE-4D87-4E5A-AF15-AF3DE3554F5F}" sibTransId="{6E2D7A6A-4420-4558-970E-9D5656B15AC0}"/>
    <dgm:cxn modelId="{AD479601-C1EF-41AD-9312-5000915562B9}" srcId="{88EF56D3-DD86-4CE5-9331-A8DEA23B52EE}" destId="{615D2C05-E313-4FE8-B0B8-0B2FD350EB7E}" srcOrd="0" destOrd="0" parTransId="{764DBDB7-C29D-467A-95C6-EFC0F7D4CACB}" sibTransId="{5D94DD56-6101-417B-8998-4BADE5CCB9CA}"/>
    <dgm:cxn modelId="{A5B742EE-EBF9-4A4F-AD4B-2EFBEAF07DDE}" srcId="{88EF56D3-DD86-4CE5-9331-A8DEA23B52EE}" destId="{60216B66-EDA8-49D4-8563-A50BEB86E6DB}" srcOrd="8" destOrd="0" parTransId="{BE8D7478-2783-4258-9407-51BA777F6865}" sibTransId="{39AD7B10-07D4-4A98-A000-DAEF0BD603FA}"/>
    <dgm:cxn modelId="{99DC34FE-E072-47B8-AADA-640430E4BD6C}" srcId="{88EF56D3-DD86-4CE5-9331-A8DEA23B52EE}" destId="{6E2D9349-6866-4EA7-9BA6-49DD544D91CA}" srcOrd="1" destOrd="0" parTransId="{6FBC7877-DA90-44CD-AB21-3EF2A5C2B06C}" sibTransId="{7AC4E48D-532A-41D6-95B1-C1B6F4939058}"/>
    <dgm:cxn modelId="{5181DA71-9CB1-4068-8D7B-15BAD7A52B5E}" type="presOf" srcId="{E1D31CB3-3C3E-46F5-B670-53B1CCF22048}" destId="{4BBDCF64-7831-4346-9DF4-3E51784F0086}" srcOrd="0" destOrd="0" presId="urn:microsoft.com/office/officeart/2005/8/layout/cycle6"/>
    <dgm:cxn modelId="{25255043-377E-431E-BEDA-3BCC0FD904EA}" type="presParOf" srcId="{13F43189-9F78-4796-B987-BFE2811C705F}" destId="{1C2AD16E-740E-4C5A-A86A-49D409842B72}" srcOrd="0" destOrd="0" presId="urn:microsoft.com/office/officeart/2005/8/layout/cycle6"/>
    <dgm:cxn modelId="{F560785C-23C5-4D65-920B-3E6C6C58EDCF}" type="presParOf" srcId="{13F43189-9F78-4796-B987-BFE2811C705F}" destId="{57C87ED5-633D-4A7A-BF02-86C0B3286AC1}" srcOrd="1" destOrd="0" presId="urn:microsoft.com/office/officeart/2005/8/layout/cycle6"/>
    <dgm:cxn modelId="{15954498-023E-4AA3-81DD-1C49594D0EE8}" type="presParOf" srcId="{13F43189-9F78-4796-B987-BFE2811C705F}" destId="{07699B80-A962-4B89-81AD-63BCF16D62A3}" srcOrd="2" destOrd="0" presId="urn:microsoft.com/office/officeart/2005/8/layout/cycle6"/>
    <dgm:cxn modelId="{BA0D82A4-A8F2-4AF1-A374-2A508615D3AA}" type="presParOf" srcId="{13F43189-9F78-4796-B987-BFE2811C705F}" destId="{5B46248F-1718-44B2-B025-6D5391B6AB9B}" srcOrd="3" destOrd="0" presId="urn:microsoft.com/office/officeart/2005/8/layout/cycle6"/>
    <dgm:cxn modelId="{520CE3CA-1107-4EB9-B720-FDF5C1E69F83}" type="presParOf" srcId="{13F43189-9F78-4796-B987-BFE2811C705F}" destId="{15420C7D-88C4-429C-81E8-C2531184686E}" srcOrd="4" destOrd="0" presId="urn:microsoft.com/office/officeart/2005/8/layout/cycle6"/>
    <dgm:cxn modelId="{471D5875-7BC9-43FB-954F-DD09A303EBC0}" type="presParOf" srcId="{13F43189-9F78-4796-B987-BFE2811C705F}" destId="{E61DC509-99E6-47FB-AB9D-315F118E7BCA}" srcOrd="5" destOrd="0" presId="urn:microsoft.com/office/officeart/2005/8/layout/cycle6"/>
    <dgm:cxn modelId="{BCF891B1-158E-43FA-A129-1329A415D28B}" type="presParOf" srcId="{13F43189-9F78-4796-B987-BFE2811C705F}" destId="{CA4C1BDA-B1F3-4C72-A5C5-0725033A24AA}" srcOrd="6" destOrd="0" presId="urn:microsoft.com/office/officeart/2005/8/layout/cycle6"/>
    <dgm:cxn modelId="{DFD391B9-2EF9-41AF-8AC7-9046E440DFEA}" type="presParOf" srcId="{13F43189-9F78-4796-B987-BFE2811C705F}" destId="{9C7794C1-D48F-4D66-B511-22CBB2661621}" srcOrd="7" destOrd="0" presId="urn:microsoft.com/office/officeart/2005/8/layout/cycle6"/>
    <dgm:cxn modelId="{32F3121F-5B27-4DCF-93A1-5C341BBF34F9}" type="presParOf" srcId="{13F43189-9F78-4796-B987-BFE2811C705F}" destId="{C1C48CF0-2CBB-4B5E-9025-058F96484CC7}" srcOrd="8" destOrd="0" presId="urn:microsoft.com/office/officeart/2005/8/layout/cycle6"/>
    <dgm:cxn modelId="{0A5DE2BC-A990-4D35-B0B3-AFA387CBFFE5}" type="presParOf" srcId="{13F43189-9F78-4796-B987-BFE2811C705F}" destId="{DF0C4C52-223E-41B3-AEC7-93187551422D}" srcOrd="9" destOrd="0" presId="urn:microsoft.com/office/officeart/2005/8/layout/cycle6"/>
    <dgm:cxn modelId="{3FA1249A-9940-474A-B294-B31BC95F4F4C}" type="presParOf" srcId="{13F43189-9F78-4796-B987-BFE2811C705F}" destId="{8506A54B-2646-4BB3-BEE3-2FB6CA103277}" srcOrd="10" destOrd="0" presId="urn:microsoft.com/office/officeart/2005/8/layout/cycle6"/>
    <dgm:cxn modelId="{D86AB734-3F9E-4DDA-B765-1C76336F4A17}" type="presParOf" srcId="{13F43189-9F78-4796-B987-BFE2811C705F}" destId="{8873011A-C0D3-4DCF-A458-07125E9BF9D8}" srcOrd="11" destOrd="0" presId="urn:microsoft.com/office/officeart/2005/8/layout/cycle6"/>
    <dgm:cxn modelId="{E6A1624A-D6A4-4227-9B44-80BF8960D978}" type="presParOf" srcId="{13F43189-9F78-4796-B987-BFE2811C705F}" destId="{17C3F354-899E-4C43-B66D-9375675992FE}" srcOrd="12" destOrd="0" presId="urn:microsoft.com/office/officeart/2005/8/layout/cycle6"/>
    <dgm:cxn modelId="{BD209A7B-2C89-410E-8EAA-5E0AD9887BF6}" type="presParOf" srcId="{13F43189-9F78-4796-B987-BFE2811C705F}" destId="{4DD7DF0C-FEC6-41A7-B10B-ED7949129FD7}" srcOrd="13" destOrd="0" presId="urn:microsoft.com/office/officeart/2005/8/layout/cycle6"/>
    <dgm:cxn modelId="{E4E21555-4290-48EE-B109-59F1E0723950}" type="presParOf" srcId="{13F43189-9F78-4796-B987-BFE2811C705F}" destId="{1167D038-9F91-40FB-8D43-EB32BF3EDD68}" srcOrd="14" destOrd="0" presId="urn:microsoft.com/office/officeart/2005/8/layout/cycle6"/>
    <dgm:cxn modelId="{8F474DC6-EB3C-4648-9E01-EAA282F15C5A}" type="presParOf" srcId="{13F43189-9F78-4796-B987-BFE2811C705F}" destId="{2A65B43E-7485-4506-B5E6-EEB070952277}" srcOrd="15" destOrd="0" presId="urn:microsoft.com/office/officeart/2005/8/layout/cycle6"/>
    <dgm:cxn modelId="{7002A50B-75FD-4802-9DCE-70555E94F99F}" type="presParOf" srcId="{13F43189-9F78-4796-B987-BFE2811C705F}" destId="{764606A3-9A23-4C64-BB9E-D2F643CD165D}" srcOrd="16" destOrd="0" presId="urn:microsoft.com/office/officeart/2005/8/layout/cycle6"/>
    <dgm:cxn modelId="{8DE5124F-A2E3-49C5-8BF9-87EB989DB3C9}" type="presParOf" srcId="{13F43189-9F78-4796-B987-BFE2811C705F}" destId="{83667D47-87DE-4652-AA27-169E17B0DEEA}" srcOrd="17" destOrd="0" presId="urn:microsoft.com/office/officeart/2005/8/layout/cycle6"/>
    <dgm:cxn modelId="{159D9224-A27B-41C3-91E4-F98393C5FFB1}" type="presParOf" srcId="{13F43189-9F78-4796-B987-BFE2811C705F}" destId="{2667358E-9EE5-4D7F-969F-5CB2ADAA203D}" srcOrd="18" destOrd="0" presId="urn:microsoft.com/office/officeart/2005/8/layout/cycle6"/>
    <dgm:cxn modelId="{0945D3CF-7F2A-44C4-97D9-281CF7E404A0}" type="presParOf" srcId="{13F43189-9F78-4796-B987-BFE2811C705F}" destId="{72931DBC-AFCB-4D5B-8F49-E70A24F00EDE}" srcOrd="19" destOrd="0" presId="urn:microsoft.com/office/officeart/2005/8/layout/cycle6"/>
    <dgm:cxn modelId="{49A22F2E-1AE1-4D66-9CCC-0D0763F80947}" type="presParOf" srcId="{13F43189-9F78-4796-B987-BFE2811C705F}" destId="{C9D93C11-20B6-4C85-A6C6-37BA17C00FD8}" srcOrd="20" destOrd="0" presId="urn:microsoft.com/office/officeart/2005/8/layout/cycle6"/>
    <dgm:cxn modelId="{768C6AF2-5395-4076-86A7-6BB0C6FC4247}" type="presParOf" srcId="{13F43189-9F78-4796-B987-BFE2811C705F}" destId="{C4D8119F-E7E4-4F2D-B2F6-919FCB9EAC05}" srcOrd="21" destOrd="0" presId="urn:microsoft.com/office/officeart/2005/8/layout/cycle6"/>
    <dgm:cxn modelId="{751CB913-6008-4351-8472-F38C07332C9C}" type="presParOf" srcId="{13F43189-9F78-4796-B987-BFE2811C705F}" destId="{E1D01E7D-A6A8-48C5-A7B3-8C709D4305F3}" srcOrd="22" destOrd="0" presId="urn:microsoft.com/office/officeart/2005/8/layout/cycle6"/>
    <dgm:cxn modelId="{7FCF1175-B632-4D39-8E42-6CEA21F1CD22}" type="presParOf" srcId="{13F43189-9F78-4796-B987-BFE2811C705F}" destId="{4BBDCF64-7831-4346-9DF4-3E51784F0086}" srcOrd="23" destOrd="0" presId="urn:microsoft.com/office/officeart/2005/8/layout/cycle6"/>
    <dgm:cxn modelId="{11343047-E106-42B8-81D1-87CE58FE5B24}" type="presParOf" srcId="{13F43189-9F78-4796-B987-BFE2811C705F}" destId="{26C7105F-54BD-4292-AD5D-ABE27A468777}" srcOrd="24" destOrd="0" presId="urn:microsoft.com/office/officeart/2005/8/layout/cycle6"/>
    <dgm:cxn modelId="{3FA40A43-014A-4553-92B2-96042887B55B}" type="presParOf" srcId="{13F43189-9F78-4796-B987-BFE2811C705F}" destId="{B78CE7C1-F2CD-4BE9-AD03-2E8F6AA95954}" srcOrd="25" destOrd="0" presId="urn:microsoft.com/office/officeart/2005/8/layout/cycle6"/>
    <dgm:cxn modelId="{1F7F8F7C-FD29-43B6-851E-55BDA56A2094}" type="presParOf" srcId="{13F43189-9F78-4796-B987-BFE2811C705F}" destId="{5B156D44-79AE-4CB2-9D8C-F1532CC8B690}" srcOrd="26" destOrd="0" presId="urn:microsoft.com/office/officeart/2005/8/layout/cycle6"/>
    <dgm:cxn modelId="{23815651-FA30-460A-9682-0957CF82540F}" type="presParOf" srcId="{13F43189-9F78-4796-B987-BFE2811C705F}" destId="{27C721EC-FFC7-4D22-A9B1-669C31B08E4D}" srcOrd="27" destOrd="0" presId="urn:microsoft.com/office/officeart/2005/8/layout/cycle6"/>
    <dgm:cxn modelId="{A2040723-8639-4BC3-83E0-0069739C6E75}" type="presParOf" srcId="{13F43189-9F78-4796-B987-BFE2811C705F}" destId="{F810C92F-73EB-4C7A-9537-5F9AB79B6B5F}" srcOrd="28" destOrd="0" presId="urn:microsoft.com/office/officeart/2005/8/layout/cycle6"/>
    <dgm:cxn modelId="{935FA66F-5883-459D-9A19-550BBDE6F99F}" type="presParOf" srcId="{13F43189-9F78-4796-B987-BFE2811C705F}" destId="{36355C20-53CE-4082-A3C7-E33A8348AF45}" srcOrd="29" destOrd="0" presId="urn:microsoft.com/office/officeart/2005/8/layout/cycle6"/>
    <dgm:cxn modelId="{097CF2E4-6120-4FCF-87AC-5F6C72D2F92F}" type="presParOf" srcId="{13F43189-9F78-4796-B987-BFE2811C705F}" destId="{CE4F10A0-16B1-47CB-B7C5-37F22C32F079}" srcOrd="30" destOrd="0" presId="urn:microsoft.com/office/officeart/2005/8/layout/cycle6"/>
    <dgm:cxn modelId="{9EAFBCAE-09A1-4D2B-AD12-0D073905C395}" type="presParOf" srcId="{13F43189-9F78-4796-B987-BFE2811C705F}" destId="{3EEBA5E6-311E-4A96-84B6-8D7C8299D53A}" srcOrd="31" destOrd="0" presId="urn:microsoft.com/office/officeart/2005/8/layout/cycle6"/>
    <dgm:cxn modelId="{FE96B5A5-CBDC-459A-9B3A-B04286992692}" type="presParOf" srcId="{13F43189-9F78-4796-B987-BFE2811C705F}" destId="{D65327C0-DD97-4809-B24D-A25D068BD37E}" srcOrd="32" destOrd="0" presId="urn:microsoft.com/office/officeart/2005/8/layout/cycle6"/>
    <dgm:cxn modelId="{7BA5467B-9D57-41FD-AFD3-2CD3FA9BE2E6}" type="presParOf" srcId="{13F43189-9F78-4796-B987-BFE2811C705F}" destId="{18500510-85A2-41E7-BB79-5FD2F8F28C7E}" srcOrd="33" destOrd="0" presId="urn:microsoft.com/office/officeart/2005/8/layout/cycle6"/>
    <dgm:cxn modelId="{5AF26139-64E9-43C8-BD7C-6AE9F7351A8C}" type="presParOf" srcId="{13F43189-9F78-4796-B987-BFE2811C705F}" destId="{DAA92670-F56C-4D39-ABF5-6872CD41CCBD}" srcOrd="34" destOrd="0" presId="urn:microsoft.com/office/officeart/2005/8/layout/cycle6"/>
    <dgm:cxn modelId="{B834B8AE-3F89-4629-88CE-DA13C56335E1}" type="presParOf" srcId="{13F43189-9F78-4796-B987-BFE2811C705F}" destId="{8DE5E733-49D7-41F3-8B64-6A15CD9D31DB}" srcOrd="3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070195-95D8-4B78-9B20-CF881DCD9696}" type="doc">
      <dgm:prSet loTypeId="urn:microsoft.com/office/officeart/2005/8/layout/hList2#1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1C37E4F-B055-479D-B03D-A2669F489B4F}">
      <dgm:prSet phldrT="[Текст]"/>
      <dgm:spPr/>
      <dgm:t>
        <a:bodyPr/>
        <a:lstStyle/>
        <a:p>
          <a:r>
            <a:rPr lang="uk-UA" b="1" dirty="0" smtClean="0"/>
            <a:t>1. На індивідуальному рівні</a:t>
          </a:r>
          <a:endParaRPr lang="ru-RU" b="1" dirty="0"/>
        </a:p>
      </dgm:t>
    </dgm:pt>
    <dgm:pt modelId="{D842D607-2D84-4D79-9596-A294B28B3F75}" type="parTrans" cxnId="{4117DDDF-DBBB-4D6F-AB43-8707E73E838C}">
      <dgm:prSet/>
      <dgm:spPr/>
      <dgm:t>
        <a:bodyPr/>
        <a:lstStyle/>
        <a:p>
          <a:endParaRPr lang="ru-RU"/>
        </a:p>
      </dgm:t>
    </dgm:pt>
    <dgm:pt modelId="{288BB0B6-6B68-43A9-B210-E2624F884195}" type="sibTrans" cxnId="{4117DDDF-DBBB-4D6F-AB43-8707E73E838C}">
      <dgm:prSet/>
      <dgm:spPr/>
      <dgm:t>
        <a:bodyPr/>
        <a:lstStyle/>
        <a:p>
          <a:endParaRPr lang="ru-RU"/>
        </a:p>
      </dgm:t>
    </dgm:pt>
    <dgm:pt modelId="{FD644B86-874F-48C9-A1D5-4DE2B2D314EC}">
      <dgm:prSet phldrT="[Текст]"/>
      <dgm:spPr/>
      <dgm:t>
        <a:bodyPr/>
        <a:lstStyle/>
        <a:p>
          <a:r>
            <a:rPr lang="uk-UA" b="1" dirty="0" smtClean="0"/>
            <a:t>2. На рівні організації</a:t>
          </a:r>
          <a:endParaRPr lang="ru-RU" b="1" dirty="0"/>
        </a:p>
      </dgm:t>
    </dgm:pt>
    <dgm:pt modelId="{9E8D11B7-2B82-47C1-A769-E9EBD2EA5ADB}" type="parTrans" cxnId="{7BB1129E-6651-4EDE-AB11-C8E726ED1A98}">
      <dgm:prSet/>
      <dgm:spPr/>
      <dgm:t>
        <a:bodyPr/>
        <a:lstStyle/>
        <a:p>
          <a:endParaRPr lang="ru-RU"/>
        </a:p>
      </dgm:t>
    </dgm:pt>
    <dgm:pt modelId="{F3C3A156-E6AF-4CE5-84BB-3DB01D15F73A}" type="sibTrans" cxnId="{7BB1129E-6651-4EDE-AB11-C8E726ED1A98}">
      <dgm:prSet/>
      <dgm:spPr/>
      <dgm:t>
        <a:bodyPr/>
        <a:lstStyle/>
        <a:p>
          <a:endParaRPr lang="ru-RU"/>
        </a:p>
      </dgm:t>
    </dgm:pt>
    <dgm:pt modelId="{62921C68-9455-49ED-BD8D-B47B17D59E0C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2400" dirty="0" smtClean="0"/>
            <a:t>аналіз компетенцій ґрунтується на принципах аналізу усіх активів підприємства, які можуть бути джерелом виникнення компетенції</a:t>
          </a:r>
          <a:endParaRPr lang="ru-RU" sz="2400" dirty="0"/>
        </a:p>
      </dgm:t>
    </dgm:pt>
    <dgm:pt modelId="{F2FD990E-C303-4E65-9A86-4E74FE09EEE7}" type="parTrans" cxnId="{6067D943-7477-49BD-A26A-47D69DBE8B9C}">
      <dgm:prSet/>
      <dgm:spPr/>
      <dgm:t>
        <a:bodyPr/>
        <a:lstStyle/>
        <a:p>
          <a:endParaRPr lang="ru-RU"/>
        </a:p>
      </dgm:t>
    </dgm:pt>
    <dgm:pt modelId="{77F04847-5B19-46A5-9AAC-D14A16365F43}" type="sibTrans" cxnId="{6067D943-7477-49BD-A26A-47D69DBE8B9C}">
      <dgm:prSet/>
      <dgm:spPr/>
      <dgm:t>
        <a:bodyPr/>
        <a:lstStyle/>
        <a:p>
          <a:endParaRPr lang="ru-RU"/>
        </a:p>
      </dgm:t>
    </dgm:pt>
    <dgm:pt modelId="{A53C1776-B60A-40E7-90D0-729453AAD92B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 algn="l"/>
          <a:r>
            <a:rPr lang="uk-UA" sz="2400" dirty="0" smtClean="0"/>
            <a:t>носіями компетенцій є окремі люди, індивідууми, що задіяні у певній трудовій діяльності, </a:t>
          </a:r>
          <a:r>
            <a:rPr lang="uk-UA" sz="2400" u="none" dirty="0" smtClean="0"/>
            <a:t>тому </a:t>
          </a:r>
          <a:r>
            <a:rPr lang="uk-UA" sz="2400" dirty="0" smtClean="0"/>
            <a:t>аналізуються саме ці нематеріальні активи підприємства</a:t>
          </a:r>
          <a:endParaRPr lang="ru-RU" sz="2400" dirty="0"/>
        </a:p>
      </dgm:t>
    </dgm:pt>
    <dgm:pt modelId="{DB4F3CFE-C4A9-4C2D-B07E-0E3F231E3174}" type="parTrans" cxnId="{DD0DE259-E3CB-48A1-B6C0-053599CE8FA6}">
      <dgm:prSet/>
      <dgm:spPr/>
      <dgm:t>
        <a:bodyPr/>
        <a:lstStyle/>
        <a:p>
          <a:endParaRPr lang="ru-RU"/>
        </a:p>
      </dgm:t>
    </dgm:pt>
    <dgm:pt modelId="{AA8BD932-C671-4A55-9310-BB6ED6796425}" type="sibTrans" cxnId="{DD0DE259-E3CB-48A1-B6C0-053599CE8FA6}">
      <dgm:prSet/>
      <dgm:spPr/>
      <dgm:t>
        <a:bodyPr/>
        <a:lstStyle/>
        <a:p>
          <a:endParaRPr lang="ru-RU"/>
        </a:p>
      </dgm:t>
    </dgm:pt>
    <dgm:pt modelId="{E10A3C35-9428-4D05-B145-9069A257E107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 algn="l"/>
          <a:endParaRPr lang="ru-RU" sz="2400" dirty="0"/>
        </a:p>
      </dgm:t>
    </dgm:pt>
    <dgm:pt modelId="{E28AFEFB-9A9A-407D-8023-9799E1434909}" type="parTrans" cxnId="{B41D14C8-BBCA-4B45-8845-02B99907FB4F}">
      <dgm:prSet/>
      <dgm:spPr/>
      <dgm:t>
        <a:bodyPr/>
        <a:lstStyle/>
        <a:p>
          <a:endParaRPr lang="ru-RU"/>
        </a:p>
      </dgm:t>
    </dgm:pt>
    <dgm:pt modelId="{29A17190-7D41-46FB-A240-B2F4129110FA}" type="sibTrans" cxnId="{B41D14C8-BBCA-4B45-8845-02B99907FB4F}">
      <dgm:prSet/>
      <dgm:spPr/>
      <dgm:t>
        <a:bodyPr/>
        <a:lstStyle/>
        <a:p>
          <a:endParaRPr lang="ru-RU"/>
        </a:p>
      </dgm:t>
    </dgm:pt>
    <dgm:pt modelId="{2928F952-33CE-4E9A-85AF-211FF00B1071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ru-RU" sz="2400" dirty="0"/>
        </a:p>
      </dgm:t>
    </dgm:pt>
    <dgm:pt modelId="{3A3A5EBB-51AA-4607-B6AF-C7EBFB7D3D8A}" type="parTrans" cxnId="{0711225B-598D-4E29-9DF5-D3188B5A3BE4}">
      <dgm:prSet/>
      <dgm:spPr/>
      <dgm:t>
        <a:bodyPr/>
        <a:lstStyle/>
        <a:p>
          <a:endParaRPr lang="ru-RU"/>
        </a:p>
      </dgm:t>
    </dgm:pt>
    <dgm:pt modelId="{FB0088ED-A05C-4D89-B088-C1B20CF180D3}" type="sibTrans" cxnId="{0711225B-598D-4E29-9DF5-D3188B5A3BE4}">
      <dgm:prSet/>
      <dgm:spPr/>
      <dgm:t>
        <a:bodyPr/>
        <a:lstStyle/>
        <a:p>
          <a:endParaRPr lang="ru-RU"/>
        </a:p>
      </dgm:t>
    </dgm:pt>
    <dgm:pt modelId="{7FE119F0-9AEA-4F43-AE72-B54B9772E2C5}" type="pres">
      <dgm:prSet presAssocID="{82070195-95D8-4B78-9B20-CF881DCD969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6D857B-0949-4FFA-B810-B0A0D3023DEF}" type="pres">
      <dgm:prSet presAssocID="{31C37E4F-B055-479D-B03D-A2669F489B4F}" presName="compositeNode" presStyleCnt="0">
        <dgm:presLayoutVars>
          <dgm:bulletEnabled val="1"/>
        </dgm:presLayoutVars>
      </dgm:prSet>
      <dgm:spPr/>
    </dgm:pt>
    <dgm:pt modelId="{7431369D-D28B-4810-AF08-32232484DAE3}" type="pres">
      <dgm:prSet presAssocID="{31C37E4F-B055-479D-B03D-A2669F489B4F}" presName="imag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</dgm:pt>
    <dgm:pt modelId="{68DAC4DD-9655-4ACA-BA6A-843BFC3128C9}" type="pres">
      <dgm:prSet presAssocID="{31C37E4F-B055-479D-B03D-A2669F489B4F}" presName="childNode" presStyleLbl="node1" presStyleIdx="0" presStyleCnt="2" custScaleX="106798" custScaleY="114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83373-814B-41DA-974A-E17693EA831D}" type="pres">
      <dgm:prSet presAssocID="{31C37E4F-B055-479D-B03D-A2669F489B4F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C3B3D-267F-48D1-B600-BECFB1E57D5E}" type="pres">
      <dgm:prSet presAssocID="{288BB0B6-6B68-43A9-B210-E2624F884195}" presName="sibTrans" presStyleCnt="0"/>
      <dgm:spPr/>
    </dgm:pt>
    <dgm:pt modelId="{3F9780CB-B5F1-4DEB-A208-5ECDB4FA5C78}" type="pres">
      <dgm:prSet presAssocID="{FD644B86-874F-48C9-A1D5-4DE2B2D314EC}" presName="compositeNode" presStyleCnt="0">
        <dgm:presLayoutVars>
          <dgm:bulletEnabled val="1"/>
        </dgm:presLayoutVars>
      </dgm:prSet>
      <dgm:spPr/>
    </dgm:pt>
    <dgm:pt modelId="{A6D4F687-1852-4694-838A-670537F9AA35}" type="pres">
      <dgm:prSet presAssocID="{FD644B86-874F-48C9-A1D5-4DE2B2D314EC}" presName="imag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</dgm:pt>
    <dgm:pt modelId="{1DAD69C2-5189-4B9A-8BFC-20191290B472}" type="pres">
      <dgm:prSet presAssocID="{FD644B86-874F-48C9-A1D5-4DE2B2D314EC}" presName="childNode" presStyleLbl="node1" presStyleIdx="1" presStyleCnt="2" custScaleY="11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ADE76-97B7-4BE6-8851-02D1473007D9}" type="pres">
      <dgm:prSet presAssocID="{FD644B86-874F-48C9-A1D5-4DE2B2D314EC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ED262-237A-4D1D-9B5E-6309BBFF2EAA}" type="presOf" srcId="{31C37E4F-B055-479D-B03D-A2669F489B4F}" destId="{67D83373-814B-41DA-974A-E17693EA831D}" srcOrd="0" destOrd="0" presId="urn:microsoft.com/office/officeart/2005/8/layout/hList2#1"/>
    <dgm:cxn modelId="{6067D943-7477-49BD-A26A-47D69DBE8B9C}" srcId="{FD644B86-874F-48C9-A1D5-4DE2B2D314EC}" destId="{62921C68-9455-49ED-BD8D-B47B17D59E0C}" srcOrd="1" destOrd="0" parTransId="{F2FD990E-C303-4E65-9A86-4E74FE09EEE7}" sibTransId="{77F04847-5B19-46A5-9AAC-D14A16365F43}"/>
    <dgm:cxn modelId="{EAB49413-EF15-4591-B4CA-2C9E96558333}" type="presOf" srcId="{62921C68-9455-49ED-BD8D-B47B17D59E0C}" destId="{1DAD69C2-5189-4B9A-8BFC-20191290B472}" srcOrd="0" destOrd="1" presId="urn:microsoft.com/office/officeart/2005/8/layout/hList2#1"/>
    <dgm:cxn modelId="{0711225B-598D-4E29-9DF5-D3188B5A3BE4}" srcId="{FD644B86-874F-48C9-A1D5-4DE2B2D314EC}" destId="{2928F952-33CE-4E9A-85AF-211FF00B1071}" srcOrd="0" destOrd="0" parTransId="{3A3A5EBB-51AA-4607-B6AF-C7EBFB7D3D8A}" sibTransId="{FB0088ED-A05C-4D89-B088-C1B20CF180D3}"/>
    <dgm:cxn modelId="{079547DA-4F83-4BEE-9679-16629C519B33}" type="presOf" srcId="{82070195-95D8-4B78-9B20-CF881DCD9696}" destId="{7FE119F0-9AEA-4F43-AE72-B54B9772E2C5}" srcOrd="0" destOrd="0" presId="urn:microsoft.com/office/officeart/2005/8/layout/hList2#1"/>
    <dgm:cxn modelId="{96CB5626-2432-4FFF-8F8F-D76529669982}" type="presOf" srcId="{E10A3C35-9428-4D05-B145-9069A257E107}" destId="{68DAC4DD-9655-4ACA-BA6A-843BFC3128C9}" srcOrd="0" destOrd="0" presId="urn:microsoft.com/office/officeart/2005/8/layout/hList2#1"/>
    <dgm:cxn modelId="{329F67BF-AD44-46B2-800F-442B58CF973A}" type="presOf" srcId="{A53C1776-B60A-40E7-90D0-729453AAD92B}" destId="{68DAC4DD-9655-4ACA-BA6A-843BFC3128C9}" srcOrd="0" destOrd="1" presId="urn:microsoft.com/office/officeart/2005/8/layout/hList2#1"/>
    <dgm:cxn modelId="{484F8DA0-8744-46DD-951F-8C5A73C4DBAB}" type="presOf" srcId="{2928F952-33CE-4E9A-85AF-211FF00B1071}" destId="{1DAD69C2-5189-4B9A-8BFC-20191290B472}" srcOrd="0" destOrd="0" presId="urn:microsoft.com/office/officeart/2005/8/layout/hList2#1"/>
    <dgm:cxn modelId="{4117DDDF-DBBB-4D6F-AB43-8707E73E838C}" srcId="{82070195-95D8-4B78-9B20-CF881DCD9696}" destId="{31C37E4F-B055-479D-B03D-A2669F489B4F}" srcOrd="0" destOrd="0" parTransId="{D842D607-2D84-4D79-9596-A294B28B3F75}" sibTransId="{288BB0B6-6B68-43A9-B210-E2624F884195}"/>
    <dgm:cxn modelId="{7BB1129E-6651-4EDE-AB11-C8E726ED1A98}" srcId="{82070195-95D8-4B78-9B20-CF881DCD9696}" destId="{FD644B86-874F-48C9-A1D5-4DE2B2D314EC}" srcOrd="1" destOrd="0" parTransId="{9E8D11B7-2B82-47C1-A769-E9EBD2EA5ADB}" sibTransId="{F3C3A156-E6AF-4CE5-84BB-3DB01D15F73A}"/>
    <dgm:cxn modelId="{703485C8-5CD9-4048-B5B1-65E42E58236D}" type="presOf" srcId="{FD644B86-874F-48C9-A1D5-4DE2B2D314EC}" destId="{0ACADE76-97B7-4BE6-8851-02D1473007D9}" srcOrd="0" destOrd="0" presId="urn:microsoft.com/office/officeart/2005/8/layout/hList2#1"/>
    <dgm:cxn modelId="{DD0DE259-E3CB-48A1-B6C0-053599CE8FA6}" srcId="{31C37E4F-B055-479D-B03D-A2669F489B4F}" destId="{A53C1776-B60A-40E7-90D0-729453AAD92B}" srcOrd="1" destOrd="0" parTransId="{DB4F3CFE-C4A9-4C2D-B07E-0E3F231E3174}" sibTransId="{AA8BD932-C671-4A55-9310-BB6ED6796425}"/>
    <dgm:cxn modelId="{B41D14C8-BBCA-4B45-8845-02B99907FB4F}" srcId="{31C37E4F-B055-479D-B03D-A2669F489B4F}" destId="{E10A3C35-9428-4D05-B145-9069A257E107}" srcOrd="0" destOrd="0" parTransId="{E28AFEFB-9A9A-407D-8023-9799E1434909}" sibTransId="{29A17190-7D41-46FB-A240-B2F4129110FA}"/>
    <dgm:cxn modelId="{2FCAD421-050D-4423-BAE1-E2807F0207B0}" type="presParOf" srcId="{7FE119F0-9AEA-4F43-AE72-B54B9772E2C5}" destId="{FE6D857B-0949-4FFA-B810-B0A0D3023DEF}" srcOrd="0" destOrd="0" presId="urn:microsoft.com/office/officeart/2005/8/layout/hList2#1"/>
    <dgm:cxn modelId="{7232CE55-A9A4-4DFD-A3FD-021AE3C468E8}" type="presParOf" srcId="{FE6D857B-0949-4FFA-B810-B0A0D3023DEF}" destId="{7431369D-D28B-4810-AF08-32232484DAE3}" srcOrd="0" destOrd="0" presId="urn:microsoft.com/office/officeart/2005/8/layout/hList2#1"/>
    <dgm:cxn modelId="{8EAE2FDA-145E-435A-B814-1B27817E6A70}" type="presParOf" srcId="{FE6D857B-0949-4FFA-B810-B0A0D3023DEF}" destId="{68DAC4DD-9655-4ACA-BA6A-843BFC3128C9}" srcOrd="1" destOrd="0" presId="urn:microsoft.com/office/officeart/2005/8/layout/hList2#1"/>
    <dgm:cxn modelId="{9D10740F-8C5C-42D9-8E28-09622DD2AC72}" type="presParOf" srcId="{FE6D857B-0949-4FFA-B810-B0A0D3023DEF}" destId="{67D83373-814B-41DA-974A-E17693EA831D}" srcOrd="2" destOrd="0" presId="urn:microsoft.com/office/officeart/2005/8/layout/hList2#1"/>
    <dgm:cxn modelId="{CA201EC8-8D61-4754-871C-5EC7E4D9B8EB}" type="presParOf" srcId="{7FE119F0-9AEA-4F43-AE72-B54B9772E2C5}" destId="{AB1C3B3D-267F-48D1-B600-BECFB1E57D5E}" srcOrd="1" destOrd="0" presId="urn:microsoft.com/office/officeart/2005/8/layout/hList2#1"/>
    <dgm:cxn modelId="{BC4FDD1A-6E5E-49FA-BC62-0A193701566F}" type="presParOf" srcId="{7FE119F0-9AEA-4F43-AE72-B54B9772E2C5}" destId="{3F9780CB-B5F1-4DEB-A208-5ECDB4FA5C78}" srcOrd="2" destOrd="0" presId="urn:microsoft.com/office/officeart/2005/8/layout/hList2#1"/>
    <dgm:cxn modelId="{7D25C8C7-734B-49CF-BCE8-FA53DB464768}" type="presParOf" srcId="{3F9780CB-B5F1-4DEB-A208-5ECDB4FA5C78}" destId="{A6D4F687-1852-4694-838A-670537F9AA35}" srcOrd="0" destOrd="0" presId="urn:microsoft.com/office/officeart/2005/8/layout/hList2#1"/>
    <dgm:cxn modelId="{6D5CB35E-F54F-40A8-B355-C17DBC9E4F79}" type="presParOf" srcId="{3F9780CB-B5F1-4DEB-A208-5ECDB4FA5C78}" destId="{1DAD69C2-5189-4B9A-8BFC-20191290B472}" srcOrd="1" destOrd="0" presId="urn:microsoft.com/office/officeart/2005/8/layout/hList2#1"/>
    <dgm:cxn modelId="{9899BBC3-2B7F-4B59-8816-64C853C5991F}" type="presParOf" srcId="{3F9780CB-B5F1-4DEB-A208-5ECDB4FA5C78}" destId="{0ACADE76-97B7-4BE6-8851-02D1473007D9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D2A45-322B-41C8-9E38-0D4A1CCD7487}">
      <dsp:nvSpPr>
        <dsp:cNvPr id="0" name=""/>
        <dsp:cNvSpPr/>
      </dsp:nvSpPr>
      <dsp:spPr>
        <a:xfrm>
          <a:off x="4177825" y="913751"/>
          <a:ext cx="983590" cy="1103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852"/>
              </a:lnTo>
              <a:lnTo>
                <a:pt x="983590" y="743852"/>
              </a:lnTo>
              <a:lnTo>
                <a:pt x="983590" y="1103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66A8A-30F4-4E9E-9B00-A06352E59F4D}">
      <dsp:nvSpPr>
        <dsp:cNvPr id="0" name=""/>
        <dsp:cNvSpPr/>
      </dsp:nvSpPr>
      <dsp:spPr>
        <a:xfrm>
          <a:off x="693679" y="913751"/>
          <a:ext cx="3484146" cy="1103357"/>
        </a:xfrm>
        <a:custGeom>
          <a:avLst/>
          <a:gdLst/>
          <a:ahLst/>
          <a:cxnLst/>
          <a:rect l="0" t="0" r="0" b="0"/>
          <a:pathLst>
            <a:path>
              <a:moveTo>
                <a:pt x="3484146" y="0"/>
              </a:moveTo>
              <a:lnTo>
                <a:pt x="3484146" y="743852"/>
              </a:lnTo>
              <a:lnTo>
                <a:pt x="0" y="743852"/>
              </a:lnTo>
              <a:lnTo>
                <a:pt x="0" y="1103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544C6-B6C4-4E5B-98FD-ABE67433BF17}">
      <dsp:nvSpPr>
        <dsp:cNvPr id="0" name=""/>
        <dsp:cNvSpPr/>
      </dsp:nvSpPr>
      <dsp:spPr>
        <a:xfrm>
          <a:off x="626935" y="696"/>
          <a:ext cx="7101780" cy="913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F2954-7026-442B-A1CE-7FC382729EE6}">
      <dsp:nvSpPr>
        <dsp:cNvPr id="0" name=""/>
        <dsp:cNvSpPr/>
      </dsp:nvSpPr>
      <dsp:spPr>
        <a:xfrm>
          <a:off x="1058125" y="410327"/>
          <a:ext cx="7101780" cy="913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/>
            <a:t>Компетенція підприємства</a:t>
          </a:r>
          <a:r>
            <a:rPr lang="uk-UA" sz="2000" kern="1200" noProof="0" dirty="0" smtClean="0"/>
            <a:t> – це особливий ресурс, який включає досвід, знання та навички про спосіб організації і управління ресурсами підприємства [3]</a:t>
          </a:r>
          <a:endParaRPr lang="uk-UA" sz="2000" kern="1200" noProof="0" dirty="0"/>
        </a:p>
      </dsp:txBody>
      <dsp:txXfrm>
        <a:off x="1084867" y="437069"/>
        <a:ext cx="7048296" cy="859570"/>
      </dsp:txXfrm>
    </dsp:sp>
    <dsp:sp modelId="{1192FD2D-1730-4687-9DE3-FC5D28950965}">
      <dsp:nvSpPr>
        <dsp:cNvPr id="0" name=""/>
        <dsp:cNvSpPr/>
      </dsp:nvSpPr>
      <dsp:spPr>
        <a:xfrm>
          <a:off x="-206898" y="2017108"/>
          <a:ext cx="1801154" cy="2508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8BA6B-EC95-4265-8444-D25556A463AE}">
      <dsp:nvSpPr>
        <dsp:cNvPr id="0" name=""/>
        <dsp:cNvSpPr/>
      </dsp:nvSpPr>
      <dsp:spPr>
        <a:xfrm>
          <a:off x="224292" y="2426739"/>
          <a:ext cx="1801154" cy="2508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Стандартна компетенція </a:t>
          </a:r>
          <a:r>
            <a:rPr lang="uk-UA" sz="1800" kern="1200" noProof="0" dirty="0" smtClean="0"/>
            <a:t>– такий набір здібностей, які дозволяють вирішувати типові для даного ринку завдання </a:t>
          </a:r>
          <a:r>
            <a:rPr lang="uk-UA" sz="1800" kern="1200" noProof="0" dirty="0" smtClean="0"/>
            <a:t>[5].</a:t>
          </a:r>
          <a:endParaRPr lang="uk-UA" sz="1800" kern="1200" noProof="0" dirty="0"/>
        </a:p>
      </dsp:txBody>
      <dsp:txXfrm>
        <a:off x="277046" y="2479493"/>
        <a:ext cx="1695646" cy="2402731"/>
      </dsp:txXfrm>
    </dsp:sp>
    <dsp:sp modelId="{58AF918C-2BC6-4923-B2E4-E3331D98E665}">
      <dsp:nvSpPr>
        <dsp:cNvPr id="0" name=""/>
        <dsp:cNvSpPr/>
      </dsp:nvSpPr>
      <dsp:spPr>
        <a:xfrm>
          <a:off x="2337577" y="2017108"/>
          <a:ext cx="5647678" cy="2464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667BC-9BF7-4119-98A3-171484BBF857}">
      <dsp:nvSpPr>
        <dsp:cNvPr id="0" name=""/>
        <dsp:cNvSpPr/>
      </dsp:nvSpPr>
      <dsp:spPr>
        <a:xfrm>
          <a:off x="2768767" y="2426739"/>
          <a:ext cx="5647678" cy="2464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/>
            <a:t>Ключова компетенція підприємства (</a:t>
          </a:r>
          <a:r>
            <a:rPr lang="uk-UA" sz="2000" b="1" kern="1200" noProof="0" dirty="0" err="1" smtClean="0"/>
            <a:t>ККП</a:t>
          </a:r>
          <a:r>
            <a:rPr lang="uk-UA" sz="2000" b="1" kern="1200" noProof="0" dirty="0" smtClean="0"/>
            <a:t>) </a:t>
          </a:r>
          <a:r>
            <a:rPr lang="uk-UA" sz="2000" kern="1200" noProof="0" dirty="0" smtClean="0"/>
            <a:t>– це сформовані на основі досвіду функціонування компанії неповторні і складно відтворювані знання, вміння, технології, ноу-хау  тощо, що забезпечують підприємству стійкі та довгострокові конкурентні переваги за рахунок створення додаткової споживчої цінності продукту (чи послуги) та підвищують захисні бар'єри на існуючому ринку</a:t>
          </a:r>
          <a:endParaRPr lang="uk-UA" sz="2000" kern="1200" noProof="0" dirty="0"/>
        </a:p>
      </dsp:txBody>
      <dsp:txXfrm>
        <a:off x="2840942" y="2498914"/>
        <a:ext cx="5503328" cy="2319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AD16E-740E-4C5A-A86A-49D409842B72}">
      <dsp:nvSpPr>
        <dsp:cNvPr id="0" name=""/>
        <dsp:cNvSpPr/>
      </dsp:nvSpPr>
      <dsp:spPr>
        <a:xfrm>
          <a:off x="3532240" y="-48701"/>
          <a:ext cx="2128976" cy="10188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забезпечення доступу до широкого спектру ринків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1976" y="1035"/>
        <a:ext cx="2029504" cy="919372"/>
      </dsp:txXfrm>
    </dsp:sp>
    <dsp:sp modelId="{07699B80-A962-4B89-81AD-63BCF16D62A3}">
      <dsp:nvSpPr>
        <dsp:cNvPr id="0" name=""/>
        <dsp:cNvSpPr/>
      </dsp:nvSpPr>
      <dsp:spPr>
        <a:xfrm>
          <a:off x="4763207" y="16676"/>
          <a:ext cx="5504578" cy="5504578"/>
        </a:xfrm>
        <a:custGeom>
          <a:avLst/>
          <a:gdLst/>
          <a:ahLst/>
          <a:cxnLst/>
          <a:rect l="0" t="0" r="0" b="0"/>
          <a:pathLst>
            <a:path>
              <a:moveTo>
                <a:pt x="904327" y="712648"/>
              </a:moveTo>
              <a:arcTo wR="2752289" hR="2752289" stAng="13669362" swAng="104944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6248F-1718-44B2-B025-6D5391B6AB9B}">
      <dsp:nvSpPr>
        <dsp:cNvPr id="0" name=""/>
        <dsp:cNvSpPr/>
      </dsp:nvSpPr>
      <dsp:spPr>
        <a:xfrm>
          <a:off x="5797303" y="264665"/>
          <a:ext cx="2309090" cy="9905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itchFamily="18" charset="0"/>
              <a:cs typeface="Times New Roman" pitchFamily="18" charset="0"/>
            </a:rPr>
            <a:t>можливість вдосконалення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45657" y="313019"/>
        <a:ext cx="2212382" cy="893831"/>
      </dsp:txXfrm>
    </dsp:sp>
    <dsp:sp modelId="{E61DC509-99E6-47FB-AB9D-315F118E7BCA}">
      <dsp:nvSpPr>
        <dsp:cNvPr id="0" name=""/>
        <dsp:cNvSpPr/>
      </dsp:nvSpPr>
      <dsp:spPr>
        <a:xfrm>
          <a:off x="2446399" y="-3235826"/>
          <a:ext cx="5504578" cy="5504578"/>
        </a:xfrm>
        <a:custGeom>
          <a:avLst/>
          <a:gdLst/>
          <a:ahLst/>
          <a:cxnLst/>
          <a:rect l="0" t="0" r="0" b="0"/>
          <a:pathLst>
            <a:path>
              <a:moveTo>
                <a:pt x="4885057" y="4491943"/>
              </a:moveTo>
              <a:arcTo wR="2752289" hR="2752289" stAng="2352204" swAng="14400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C1BDA-B1F3-4C72-A5C5-0725033A24AA}">
      <dsp:nvSpPr>
        <dsp:cNvPr id="0" name=""/>
        <dsp:cNvSpPr/>
      </dsp:nvSpPr>
      <dsp:spPr>
        <a:xfrm>
          <a:off x="6445370" y="1344786"/>
          <a:ext cx="2128976" cy="10188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проблеми </a:t>
          </a:r>
          <a:r>
            <a:rPr lang="uk-UA" sz="1600" kern="1200" smtClean="0">
              <a:latin typeface="Times New Roman" pitchFamily="18" charset="0"/>
              <a:cs typeface="Times New Roman" pitchFamily="18" charset="0"/>
            </a:rPr>
            <a:t>з ідентифікацією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95106" y="1394522"/>
        <a:ext cx="2029504" cy="919372"/>
      </dsp:txXfrm>
    </dsp:sp>
    <dsp:sp modelId="{C1C48CF0-2CBB-4B5E-9025-058F96484CC7}">
      <dsp:nvSpPr>
        <dsp:cNvPr id="0" name=""/>
        <dsp:cNvSpPr/>
      </dsp:nvSpPr>
      <dsp:spPr>
        <a:xfrm>
          <a:off x="3269599" y="1820888"/>
          <a:ext cx="5504578" cy="5504578"/>
        </a:xfrm>
        <a:custGeom>
          <a:avLst/>
          <a:gdLst/>
          <a:ahLst/>
          <a:cxnLst/>
          <a:rect l="0" t="0" r="0" b="0"/>
          <a:pathLst>
            <a:path>
              <a:moveTo>
                <a:pt x="4394130" y="543340"/>
              </a:moveTo>
              <a:arcTo wR="2752289" hR="2752289" stAng="18397335" swAng="12280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C4C52-223E-41B3-AEC7-93187551422D}">
      <dsp:nvSpPr>
        <dsp:cNvPr id="0" name=""/>
        <dsp:cNvSpPr/>
      </dsp:nvSpPr>
      <dsp:spPr>
        <a:xfrm>
          <a:off x="6733412" y="2424901"/>
          <a:ext cx="2128976" cy="10188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забезпечення синергетичного ефекту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83148" y="2474637"/>
        <a:ext cx="2029504" cy="919372"/>
      </dsp:txXfrm>
    </dsp:sp>
    <dsp:sp modelId="{8873011A-C0D3-4DCF-A458-07125E9BF9D8}">
      <dsp:nvSpPr>
        <dsp:cNvPr id="0" name=""/>
        <dsp:cNvSpPr/>
      </dsp:nvSpPr>
      <dsp:spPr>
        <a:xfrm>
          <a:off x="2877514" y="-1033854"/>
          <a:ext cx="5504578" cy="5504578"/>
        </a:xfrm>
        <a:custGeom>
          <a:avLst/>
          <a:gdLst/>
          <a:ahLst/>
          <a:cxnLst/>
          <a:rect l="0" t="0" r="0" b="0"/>
          <a:pathLst>
            <a:path>
              <a:moveTo>
                <a:pt x="4895573" y="4478969"/>
              </a:moveTo>
              <a:arcTo wR="2752289" hR="2752289" stAng="2331344" swAng="21507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3F354-899E-4C43-B66D-9375675992FE}">
      <dsp:nvSpPr>
        <dsp:cNvPr id="0" name=""/>
        <dsp:cNvSpPr/>
      </dsp:nvSpPr>
      <dsp:spPr>
        <a:xfrm>
          <a:off x="6464253" y="3577034"/>
          <a:ext cx="2128976" cy="10188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орієнтованість на споживача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13989" y="3626770"/>
        <a:ext cx="2029504" cy="919372"/>
      </dsp:txXfrm>
    </dsp:sp>
    <dsp:sp modelId="{1167D038-9F91-40FB-8D43-EB32BF3EDD68}">
      <dsp:nvSpPr>
        <dsp:cNvPr id="0" name=""/>
        <dsp:cNvSpPr/>
      </dsp:nvSpPr>
      <dsp:spPr>
        <a:xfrm>
          <a:off x="3420275" y="-666913"/>
          <a:ext cx="5504578" cy="5504578"/>
        </a:xfrm>
        <a:custGeom>
          <a:avLst/>
          <a:gdLst/>
          <a:ahLst/>
          <a:cxnLst/>
          <a:rect l="0" t="0" r="0" b="0"/>
          <a:pathLst>
            <a:path>
              <a:moveTo>
                <a:pt x="3877959" y="5263854"/>
              </a:moveTo>
              <a:arcTo wR="2752289" hR="2752289" stAng="3951500" swAng="31750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5B43E-7485-4506-B5E6-EEB070952277}">
      <dsp:nvSpPr>
        <dsp:cNvPr id="0" name=""/>
        <dsp:cNvSpPr/>
      </dsp:nvSpPr>
      <dsp:spPr>
        <a:xfrm>
          <a:off x="5581274" y="4690891"/>
          <a:ext cx="2128976" cy="10188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незамінність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31010" y="4740627"/>
        <a:ext cx="2029504" cy="919372"/>
      </dsp:txXfrm>
    </dsp:sp>
    <dsp:sp modelId="{83667D47-87DE-4652-AA27-169E17B0DEEA}">
      <dsp:nvSpPr>
        <dsp:cNvPr id="0" name=""/>
        <dsp:cNvSpPr/>
      </dsp:nvSpPr>
      <dsp:spPr>
        <a:xfrm>
          <a:off x="4454131" y="502279"/>
          <a:ext cx="5504578" cy="5504578"/>
        </a:xfrm>
        <a:custGeom>
          <a:avLst/>
          <a:gdLst/>
          <a:ahLst/>
          <a:cxnLst/>
          <a:rect l="0" t="0" r="0" b="0"/>
          <a:pathLst>
            <a:path>
              <a:moveTo>
                <a:pt x="1504071" y="5205256"/>
              </a:moveTo>
              <a:arcTo wR="2752289" hR="2752289" stAng="7018184" swAng="59579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7358E-9EE5-4D7F-969F-5CB2ADAA203D}">
      <dsp:nvSpPr>
        <dsp:cNvPr id="0" name=""/>
        <dsp:cNvSpPr/>
      </dsp:nvSpPr>
      <dsp:spPr>
        <a:xfrm>
          <a:off x="3421044" y="5161195"/>
          <a:ext cx="2128976" cy="10188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неповторність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0780" y="5210931"/>
        <a:ext cx="2029504" cy="919372"/>
      </dsp:txXfrm>
    </dsp:sp>
    <dsp:sp modelId="{C9D93C11-20B6-4C85-A6C6-37BA17C00FD8}">
      <dsp:nvSpPr>
        <dsp:cNvPr id="0" name=""/>
        <dsp:cNvSpPr/>
      </dsp:nvSpPr>
      <dsp:spPr>
        <a:xfrm>
          <a:off x="-847789" y="390263"/>
          <a:ext cx="5504578" cy="5504578"/>
        </a:xfrm>
        <a:custGeom>
          <a:avLst/>
          <a:gdLst/>
          <a:ahLst/>
          <a:cxnLst/>
          <a:rect l="0" t="0" r="0" b="0"/>
          <a:pathLst>
            <a:path>
              <a:moveTo>
                <a:pt x="4264655" y="5051820"/>
              </a:moveTo>
              <a:arcTo wR="2752289" hR="2752289" stAng="3400062" swAng="61352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8119F-E7E4-4F2D-B2F6-919FCB9EAC05}">
      <dsp:nvSpPr>
        <dsp:cNvPr id="0" name=""/>
        <dsp:cNvSpPr/>
      </dsp:nvSpPr>
      <dsp:spPr>
        <a:xfrm>
          <a:off x="1258431" y="4657151"/>
          <a:ext cx="2128976" cy="10188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>
              <a:latin typeface="Times New Roman" pitchFamily="18" charset="0"/>
              <a:cs typeface="Times New Roman" pitchFamily="18" charset="0"/>
            </a:rPr>
            <a:t>довготривалість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8167" y="4706887"/>
        <a:ext cx="2029504" cy="919372"/>
      </dsp:txXfrm>
    </dsp:sp>
    <dsp:sp modelId="{4BBDCF64-7831-4346-9DF4-3E51784F0086}">
      <dsp:nvSpPr>
        <dsp:cNvPr id="0" name=""/>
        <dsp:cNvSpPr/>
      </dsp:nvSpPr>
      <dsp:spPr>
        <a:xfrm>
          <a:off x="525724" y="-489736"/>
          <a:ext cx="5504578" cy="5504578"/>
        </a:xfrm>
        <a:custGeom>
          <a:avLst/>
          <a:gdLst/>
          <a:ahLst/>
          <a:cxnLst/>
          <a:rect l="0" t="0" r="0" b="0"/>
          <a:pathLst>
            <a:path>
              <a:moveTo>
                <a:pt x="1393277" y="5145651"/>
              </a:moveTo>
              <a:arcTo wR="2752289" hR="2752289" stAng="7175340" swAng="30674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7105F-54BD-4292-AD5D-ABE27A468777}">
      <dsp:nvSpPr>
        <dsp:cNvPr id="0" name=""/>
        <dsp:cNvSpPr/>
      </dsp:nvSpPr>
      <dsp:spPr>
        <a:xfrm>
          <a:off x="427977" y="3505022"/>
          <a:ext cx="2128976" cy="10188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зносостійкість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713" y="3554758"/>
        <a:ext cx="2029504" cy="919372"/>
      </dsp:txXfrm>
    </dsp:sp>
    <dsp:sp modelId="{5B156D44-79AE-4CB2-9D8C-F1532CC8B690}">
      <dsp:nvSpPr>
        <dsp:cNvPr id="0" name=""/>
        <dsp:cNvSpPr/>
      </dsp:nvSpPr>
      <dsp:spPr>
        <a:xfrm>
          <a:off x="-399241" y="-1818894"/>
          <a:ext cx="5504578" cy="5504578"/>
        </a:xfrm>
        <a:custGeom>
          <a:avLst/>
          <a:gdLst/>
          <a:ahLst/>
          <a:cxnLst/>
          <a:rect l="0" t="0" r="0" b="0"/>
          <a:pathLst>
            <a:path>
              <a:moveTo>
                <a:pt x="1768530" y="5322758"/>
              </a:moveTo>
              <a:arcTo wR="2752289" hR="2752289" stAng="6656558" swAng="39738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721EC-FFC7-4D22-A9B1-669C31B08E4D}">
      <dsp:nvSpPr>
        <dsp:cNvPr id="0" name=""/>
        <dsp:cNvSpPr/>
      </dsp:nvSpPr>
      <dsp:spPr>
        <a:xfrm>
          <a:off x="0" y="2352896"/>
          <a:ext cx="2128976" cy="10188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складність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736" y="2402632"/>
        <a:ext cx="2029504" cy="919372"/>
      </dsp:txXfrm>
    </dsp:sp>
    <dsp:sp modelId="{36355C20-53CE-4082-A3C7-E33A8348AF45}">
      <dsp:nvSpPr>
        <dsp:cNvPr id="0" name=""/>
        <dsp:cNvSpPr/>
      </dsp:nvSpPr>
      <dsp:spPr>
        <a:xfrm>
          <a:off x="-790085" y="2223626"/>
          <a:ext cx="5504578" cy="5504578"/>
        </a:xfrm>
        <a:custGeom>
          <a:avLst/>
          <a:gdLst/>
          <a:ahLst/>
          <a:cxnLst/>
          <a:rect l="0" t="0" r="0" b="0"/>
          <a:pathLst>
            <a:path>
              <a:moveTo>
                <a:pt x="1920929" y="128563"/>
              </a:moveTo>
              <a:arcTo wR="2752289" hR="2752289" stAng="15145113" swAng="28627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F10A0-16B1-47CB-B7C5-37F22C32F079}">
      <dsp:nvSpPr>
        <dsp:cNvPr id="0" name=""/>
        <dsp:cNvSpPr/>
      </dsp:nvSpPr>
      <dsp:spPr>
        <a:xfrm>
          <a:off x="455919" y="1272769"/>
          <a:ext cx="2128976" cy="10188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створення додаткової споживчої вартості продукту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5655" y="1322505"/>
        <a:ext cx="2029504" cy="919372"/>
      </dsp:txXfrm>
    </dsp:sp>
    <dsp:sp modelId="{D65327C0-DD97-4809-B24D-A25D068BD37E}">
      <dsp:nvSpPr>
        <dsp:cNvPr id="0" name=""/>
        <dsp:cNvSpPr/>
      </dsp:nvSpPr>
      <dsp:spPr>
        <a:xfrm>
          <a:off x="1522209" y="-294192"/>
          <a:ext cx="5504578" cy="5504578"/>
        </a:xfrm>
        <a:custGeom>
          <a:avLst/>
          <a:gdLst/>
          <a:ahLst/>
          <a:cxnLst/>
          <a:rect l="0" t="0" r="0" b="0"/>
          <a:pathLst>
            <a:path>
              <a:moveTo>
                <a:pt x="268825" y="1565906"/>
              </a:moveTo>
              <a:arcTo wR="2752289" hR="2752289" stAng="12332064" swAng="14300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00510-85A2-41E7-BB79-5FD2F8F28C7E}">
      <dsp:nvSpPr>
        <dsp:cNvPr id="0" name=""/>
        <dsp:cNvSpPr/>
      </dsp:nvSpPr>
      <dsp:spPr>
        <a:xfrm>
          <a:off x="1222502" y="149586"/>
          <a:ext cx="2128976" cy="10188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унікальність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2238" y="199322"/>
        <a:ext cx="2029504" cy="919372"/>
      </dsp:txXfrm>
    </dsp:sp>
    <dsp:sp modelId="{8DE5E733-49D7-41F3-8B64-6A15CD9D31DB}">
      <dsp:nvSpPr>
        <dsp:cNvPr id="0" name=""/>
        <dsp:cNvSpPr/>
      </dsp:nvSpPr>
      <dsp:spPr>
        <a:xfrm>
          <a:off x="-1366069" y="-381246"/>
          <a:ext cx="5504578" cy="5504578"/>
        </a:xfrm>
        <a:custGeom>
          <a:avLst/>
          <a:gdLst/>
          <a:ahLst/>
          <a:cxnLst/>
          <a:rect l="0" t="0" r="0" b="0"/>
          <a:pathLst>
            <a:path>
              <a:moveTo>
                <a:pt x="4382980" y="535096"/>
              </a:moveTo>
              <a:arcTo wR="2752289" hR="2752289" stAng="18380015" swAng="88508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83373-814B-41DA-974A-E17693EA831D}">
      <dsp:nvSpPr>
        <dsp:cNvPr id="0" name=""/>
        <dsp:cNvSpPr/>
      </dsp:nvSpPr>
      <dsp:spPr>
        <a:xfrm rot="16200000">
          <a:off x="-1694401" y="2564560"/>
          <a:ext cx="4101084" cy="60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4661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1. На індивідуальному рівні</a:t>
          </a:r>
          <a:endParaRPr lang="ru-RU" sz="2300" b="1" kern="1200" dirty="0"/>
        </a:p>
      </dsp:txBody>
      <dsp:txXfrm>
        <a:off x="-1694401" y="2564560"/>
        <a:ext cx="4101084" cy="606230"/>
      </dsp:txXfrm>
    </dsp:sp>
    <dsp:sp modelId="{68DAC4DD-9655-4ACA-BA6A-843BFC3128C9}">
      <dsp:nvSpPr>
        <dsp:cNvPr id="0" name=""/>
        <dsp:cNvSpPr/>
      </dsp:nvSpPr>
      <dsp:spPr>
        <a:xfrm>
          <a:off x="556616" y="528273"/>
          <a:ext cx="3224945" cy="46788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34661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носіями компетенцій є окремі люди, індивідууми, що задіяні у певній трудовій діяльності, </a:t>
          </a:r>
          <a:r>
            <a:rPr lang="uk-UA" sz="2400" u="none" kern="1200" dirty="0" smtClean="0"/>
            <a:t>тому </a:t>
          </a:r>
          <a:r>
            <a:rPr lang="uk-UA" sz="2400" kern="1200" dirty="0" smtClean="0"/>
            <a:t>аналізуються саме ці нематеріальні активи підприємства</a:t>
          </a:r>
          <a:endParaRPr lang="ru-RU" sz="2400" kern="1200" dirty="0"/>
        </a:p>
      </dsp:txBody>
      <dsp:txXfrm>
        <a:off x="556616" y="528273"/>
        <a:ext cx="3224945" cy="4678803"/>
      </dsp:txXfrm>
    </dsp:sp>
    <dsp:sp modelId="{7431369D-D28B-4810-AF08-32232484DAE3}">
      <dsp:nvSpPr>
        <dsp:cNvPr id="0" name=""/>
        <dsp:cNvSpPr/>
      </dsp:nvSpPr>
      <dsp:spPr>
        <a:xfrm>
          <a:off x="53024" y="16909"/>
          <a:ext cx="1212460" cy="121246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ADE76-97B7-4BE6-8851-02D1473007D9}">
      <dsp:nvSpPr>
        <dsp:cNvPr id="0" name=""/>
        <dsp:cNvSpPr/>
      </dsp:nvSpPr>
      <dsp:spPr>
        <a:xfrm rot="16200000">
          <a:off x="2803249" y="2564560"/>
          <a:ext cx="4101084" cy="60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4661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2. На рівні організації</a:t>
          </a:r>
          <a:endParaRPr lang="ru-RU" sz="2300" b="1" kern="1200" dirty="0"/>
        </a:p>
      </dsp:txBody>
      <dsp:txXfrm>
        <a:off x="2803249" y="2564560"/>
        <a:ext cx="4101084" cy="606230"/>
      </dsp:txXfrm>
    </dsp:sp>
    <dsp:sp modelId="{1DAD69C2-5189-4B9A-8BFC-20191290B472}">
      <dsp:nvSpPr>
        <dsp:cNvPr id="0" name=""/>
        <dsp:cNvSpPr/>
      </dsp:nvSpPr>
      <dsp:spPr>
        <a:xfrm>
          <a:off x="5156906" y="494459"/>
          <a:ext cx="3019668" cy="47464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34661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аналіз компетенцій ґрунтується на принципах аналізу усіх активів підприємства, які можуть бути джерелом виникнення компетенції</a:t>
          </a:r>
          <a:endParaRPr lang="ru-RU" sz="2400" kern="1200" dirty="0"/>
        </a:p>
      </dsp:txBody>
      <dsp:txXfrm>
        <a:off x="5156906" y="494459"/>
        <a:ext cx="3019668" cy="4746430"/>
      </dsp:txXfrm>
    </dsp:sp>
    <dsp:sp modelId="{A6D4F687-1852-4694-838A-670537F9AA35}">
      <dsp:nvSpPr>
        <dsp:cNvPr id="0" name=""/>
        <dsp:cNvSpPr/>
      </dsp:nvSpPr>
      <dsp:spPr>
        <a:xfrm>
          <a:off x="4550676" y="16909"/>
          <a:ext cx="1212460" cy="121246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ed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038601"/>
            <a:ext cx="6324600" cy="609600"/>
          </a:xfrm>
        </p:spPr>
        <p:txBody>
          <a:bodyPr/>
          <a:lstStyle>
            <a:lvl1pPr algn="r"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5867400" cy="609600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6DBF-CB4E-4500-8CF8-95D7F814A04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810-1821-4931-96DD-F4461ED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6DBF-CB4E-4500-8CF8-95D7F814A04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810-1821-4931-96DD-F4461ED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6DBF-CB4E-4500-8CF8-95D7F814A04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810-1821-4931-96DD-F4461ED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6DBF-CB4E-4500-8CF8-95D7F814A04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810-1821-4931-96DD-F4461ED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6DBF-CB4E-4500-8CF8-95D7F814A04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810-1821-4931-96DD-F4461ED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6DBF-CB4E-4500-8CF8-95D7F814A04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810-1821-4931-96DD-F4461ED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6DBF-CB4E-4500-8CF8-95D7F814A04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810-1821-4931-96DD-F4461ED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6DBF-CB4E-4500-8CF8-95D7F814A04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810-1821-4931-96DD-F4461ED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6DBF-CB4E-4500-8CF8-95D7F814A04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810-1821-4931-96DD-F4461ED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6DBF-CB4E-4500-8CF8-95D7F814A04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810-1821-4931-96DD-F4461ED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6DBF-CB4E-4500-8CF8-95D7F814A04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0810-1821-4931-96DD-F4461ED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edslid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26DBF-CB4E-4500-8CF8-95D7F814A04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60810-1821-4931-96DD-F4461ED6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smtClean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etlanka_yakovenko@ukr.net" TargetMode="External"/><Relationship Id="rId4" Type="http://schemas.openxmlformats.org/officeDocument/2006/relationships/hyperlink" Target="mailto:Syxanjuk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715008" y="1142984"/>
            <a:ext cx="3143272" cy="1881662"/>
            <a:chOff x="5786446" y="1000108"/>
            <a:chExt cx="3143272" cy="188166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9257" r="10998"/>
            <a:stretch>
              <a:fillRect/>
            </a:stretch>
          </p:blipFill>
          <p:spPr bwMode="auto">
            <a:xfrm>
              <a:off x="6858016" y="1000108"/>
              <a:ext cx="2071702" cy="1728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8519" r="18518"/>
            <a:stretch>
              <a:fillRect/>
            </a:stretch>
          </p:blipFill>
          <p:spPr bwMode="auto">
            <a:xfrm>
              <a:off x="5786446" y="1000108"/>
              <a:ext cx="1214446" cy="188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14752"/>
            <a:ext cx="8786874" cy="6096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КЛЮЧОВІ КОМПЕТЕНЦІЇ ПІДПРИЄМСТВА:</a:t>
            </a:r>
            <a:br>
              <a:rPr lang="ru-RU" sz="5400" dirty="0" smtClean="0"/>
            </a:br>
            <a:r>
              <a:rPr lang="ru-RU" sz="5400" dirty="0" smtClean="0"/>
              <a:t> СУТНІСТЬ ТА ОЦІНЮВАННЯ</a:t>
            </a:r>
            <a:endParaRPr lang="ru-R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5357826"/>
            <a:ext cx="8286776" cy="1109666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Суханюк Юлія, Яковенко Світлана, 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ФЕтаУ, 5 курс, ЕЕП-505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sz="2800" u="sng" dirty="0" err="1" smtClean="0">
                <a:solidFill>
                  <a:schemeClr val="tx1"/>
                </a:solidFill>
                <a:hlinkClick r:id="rId4"/>
              </a:rPr>
              <a:t>Syxanjuk</a:t>
            </a:r>
            <a:r>
              <a:rPr lang="uk-UA" sz="2800" u="sng" dirty="0" smtClean="0">
                <a:solidFill>
                  <a:schemeClr val="tx1"/>
                </a:solidFill>
                <a:hlinkClick r:id="rId4"/>
              </a:rPr>
              <a:t>@</a:t>
            </a:r>
            <a:r>
              <a:rPr lang="uk-UA" sz="2800" u="sng" dirty="0" err="1" smtClean="0">
                <a:solidFill>
                  <a:schemeClr val="tx1"/>
                </a:solidFill>
                <a:hlinkClick r:id="rId4"/>
              </a:rPr>
              <a:t>mail.ru</a:t>
            </a:r>
            <a:r>
              <a:rPr lang="uk-UA" sz="2800" dirty="0" smtClean="0">
                <a:solidFill>
                  <a:schemeClr val="tx1"/>
                </a:solidFill>
              </a:rPr>
              <a:t>, </a:t>
            </a:r>
            <a:r>
              <a:rPr lang="en-US" sz="2800" u="sng" dirty="0" err="1" smtClean="0">
                <a:solidFill>
                  <a:schemeClr val="tx1"/>
                </a:solidFill>
                <a:hlinkClick r:id="rId5"/>
              </a:rPr>
              <a:t>svetlanka</a:t>
            </a:r>
            <a:r>
              <a:rPr lang="uk-UA" sz="2800" u="sng" dirty="0" smtClean="0">
                <a:solidFill>
                  <a:schemeClr val="tx1"/>
                </a:solidFill>
                <a:hlinkClick r:id="rId5"/>
              </a:rPr>
              <a:t>_</a:t>
            </a:r>
            <a:r>
              <a:rPr lang="en-US" sz="2800" u="sng" dirty="0" err="1" smtClean="0">
                <a:solidFill>
                  <a:schemeClr val="tx1"/>
                </a:solidFill>
                <a:hlinkClick r:id="rId5"/>
              </a:rPr>
              <a:t>yakovenko</a:t>
            </a:r>
            <a:r>
              <a:rPr lang="uk-UA" sz="2800" u="sng" dirty="0" smtClean="0">
                <a:solidFill>
                  <a:schemeClr val="tx1"/>
                </a:solidFill>
                <a:hlinkClick r:id="rId5"/>
              </a:rPr>
              <a:t>@</a:t>
            </a:r>
            <a:r>
              <a:rPr lang="en-US" sz="2800" u="sng" dirty="0" err="1" smtClean="0">
                <a:solidFill>
                  <a:schemeClr val="tx1"/>
                </a:solidFill>
                <a:hlinkClick r:id="rId5"/>
              </a:rPr>
              <a:t>ukr</a:t>
            </a:r>
            <a:r>
              <a:rPr lang="uk-UA" sz="2800" u="sng" dirty="0" smtClean="0">
                <a:solidFill>
                  <a:schemeClr val="tx1"/>
                </a:solidFill>
                <a:hlinkClick r:id="rId5"/>
              </a:rPr>
              <a:t>.</a:t>
            </a:r>
            <a:r>
              <a:rPr lang="en-US" sz="2800" u="sng" dirty="0" smtClean="0">
                <a:solidFill>
                  <a:schemeClr val="tx1"/>
                </a:solidFill>
                <a:hlinkClick r:id="rId5"/>
              </a:rPr>
              <a:t>net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uk-UA" dirty="0" smtClean="0"/>
              <a:t>Що це таке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807" t="23437" r="11764" b="44602"/>
          <a:stretch>
            <a:fillRect/>
          </a:stretch>
        </p:blipFill>
        <p:spPr bwMode="auto">
          <a:xfrm>
            <a:off x="0" y="0"/>
            <a:ext cx="242889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574409461"/>
              </p:ext>
            </p:extLst>
          </p:nvPr>
        </p:nvGraphicFramePr>
        <p:xfrm>
          <a:off x="357158" y="1397000"/>
          <a:ext cx="8786842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714356"/>
            <a:ext cx="7363142" cy="5949419"/>
          </a:xfrm>
        </p:spPr>
      </p:pic>
      <p:sp>
        <p:nvSpPr>
          <p:cNvPr id="5" name="TextBox 4"/>
          <p:cNvSpPr txBox="1"/>
          <p:nvPr/>
        </p:nvSpPr>
        <p:spPr>
          <a:xfrm>
            <a:off x="6588224" y="5805264"/>
            <a:ext cx="1944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Ключові</a:t>
            </a:r>
            <a:r>
              <a:rPr lang="uk-UA" dirty="0" smtClean="0"/>
              <a:t>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компетенції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306896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Конкурентні переваги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804745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Конкурентоспроможні продукти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4644008" y="1214422"/>
            <a:ext cx="2356884" cy="7024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4572000" y="3500438"/>
            <a:ext cx="221457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5357818" y="5429264"/>
            <a:ext cx="1662454" cy="592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лево 23"/>
          <p:cNvSpPr/>
          <p:nvPr/>
        </p:nvSpPr>
        <p:spPr>
          <a:xfrm>
            <a:off x="2071670" y="2285992"/>
            <a:ext cx="504056" cy="2462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>
            <a:off x="2071670" y="1928802"/>
            <a:ext cx="504056" cy="2462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28596" y="2071678"/>
            <a:ext cx="158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Конкуренто-спроможне підприємство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785926"/>
            <a:ext cx="285752" cy="3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3" y="2143116"/>
            <a:ext cx="285752" cy="3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3" y="2428868"/>
            <a:ext cx="285752" cy="3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7" y="1214422"/>
            <a:ext cx="285752" cy="3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1" y="928670"/>
            <a:ext cx="285752" cy="3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00306"/>
            <a:ext cx="285752" cy="3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857364"/>
            <a:ext cx="285752" cy="3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142984"/>
            <a:ext cx="285752" cy="3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786058"/>
            <a:ext cx="285752" cy="3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785926"/>
            <a:ext cx="285752" cy="3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357298"/>
            <a:ext cx="285752" cy="3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643182"/>
            <a:ext cx="285752" cy="3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трелка влево 37"/>
          <p:cNvSpPr/>
          <p:nvPr/>
        </p:nvSpPr>
        <p:spPr>
          <a:xfrm>
            <a:off x="2071670" y="2643182"/>
            <a:ext cx="504056" cy="2462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8376" y="19915"/>
            <a:ext cx="9135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Роль ключових компетенцій в забезпеченні конкурентоспроможності підприємства</a:t>
            </a:r>
            <a:endParaRPr lang="uk-UA" sz="20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23" r="13461" b="4999"/>
          <a:stretch>
            <a:fillRect/>
          </a:stretch>
        </p:blipFill>
        <p:spPr bwMode="auto">
          <a:xfrm>
            <a:off x="8286744" y="6206485"/>
            <a:ext cx="857256" cy="65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Трапеция 62"/>
          <p:cNvSpPr/>
          <p:nvPr/>
        </p:nvSpPr>
        <p:spPr>
          <a:xfrm rot="10800000">
            <a:off x="0" y="3143248"/>
            <a:ext cx="3428992" cy="3071834"/>
          </a:xfrm>
          <a:prstGeom prst="trapezoid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2285984" y="3286124"/>
            <a:ext cx="809614" cy="1214446"/>
            <a:chOff x="2214546" y="2714620"/>
            <a:chExt cx="809614" cy="1214446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5984" y="2857496"/>
              <a:ext cx="738176" cy="795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Овал 50"/>
            <p:cNvSpPr/>
            <p:nvPr/>
          </p:nvSpPr>
          <p:spPr>
            <a:xfrm>
              <a:off x="2214546" y="2714620"/>
              <a:ext cx="785818" cy="1214446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85720" y="3143248"/>
            <a:ext cx="785818" cy="1357322"/>
            <a:chOff x="214282" y="2643182"/>
            <a:chExt cx="785818" cy="1357322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2786058"/>
              <a:ext cx="707901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-71470" y="2928934"/>
              <a:ext cx="1357322" cy="78581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16200000" flipH="1">
              <a:off x="-71470" y="3071810"/>
              <a:ext cx="1357322" cy="500066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572008"/>
            <a:ext cx="1573200" cy="16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Группа 49"/>
          <p:cNvGrpSpPr/>
          <p:nvPr/>
        </p:nvGrpSpPr>
        <p:grpSpPr>
          <a:xfrm>
            <a:off x="1142976" y="3286124"/>
            <a:ext cx="1000132" cy="1107996"/>
            <a:chOff x="714348" y="1785926"/>
            <a:chExt cx="1000132" cy="1107996"/>
          </a:xfrm>
        </p:grpSpPr>
        <p:sp>
          <p:nvSpPr>
            <p:cNvPr id="44" name="Двойная стрелка влево/вправо 43"/>
            <p:cNvSpPr/>
            <p:nvPr/>
          </p:nvSpPr>
          <p:spPr>
            <a:xfrm>
              <a:off x="714348" y="2214554"/>
              <a:ext cx="1000132" cy="357190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7224" y="1785926"/>
              <a:ext cx="7143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6600" dirty="0" smtClean="0"/>
                <a:t>?</a:t>
              </a:r>
              <a:endParaRPr lang="ru-RU" sz="6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107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699792" y="2348880"/>
            <a:ext cx="3600400" cy="2808312"/>
          </a:xfrm>
          <a:prstGeom prst="ellips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071810"/>
            <a:ext cx="4143404" cy="14287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Властивості ключової компетенції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03042594"/>
              </p:ext>
            </p:extLst>
          </p:nvPr>
        </p:nvGraphicFramePr>
        <p:xfrm>
          <a:off x="142844" y="500042"/>
          <a:ext cx="900115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6300192" y="3284984"/>
            <a:ext cx="576064" cy="461736"/>
          </a:xfrm>
          <a:prstGeom prst="rightArrow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4238963" y="1871827"/>
            <a:ext cx="504056" cy="450050"/>
          </a:xfrm>
          <a:prstGeom prst="rightArrow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2231740" y="3278668"/>
            <a:ext cx="468052" cy="468052"/>
          </a:xfrm>
          <a:prstGeom prst="rightArrow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247964" y="5184195"/>
            <a:ext cx="504056" cy="450050"/>
          </a:xfrm>
          <a:prstGeom prst="rightArrow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Підходи до аналізу ключових компетенцій компанії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14356"/>
          </a:xfrm>
        </p:spPr>
        <p:txBody>
          <a:bodyPr>
            <a:noAutofit/>
          </a:bodyPr>
          <a:lstStyle/>
          <a:p>
            <a:pPr algn="l"/>
            <a:r>
              <a:rPr lang="uk-UA" sz="3600" smtClean="0"/>
              <a:t>Авторська методика оцінки ККП. 1 етап. Зовнішній аналіз для виявлення конкурентних переваг підприємства</a:t>
            </a:r>
            <a:endParaRPr lang="uk-UA" sz="360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857364"/>
            <a:ext cx="1857388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400" smtClean="0"/>
              <a:t>1.1. визначення критеріїв порівняння з огляду їх важливості для споживача </a:t>
            </a:r>
            <a:endParaRPr lang="uk-UA" sz="140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1857364"/>
            <a:ext cx="1357322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400" smtClean="0"/>
              <a:t>1.2. визначення конкурентів підприємства</a:t>
            </a:r>
            <a:endParaRPr lang="uk-UA" sz="140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1857364"/>
            <a:ext cx="2000264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400" smtClean="0"/>
              <a:t>1.3. збір відповідної інформації (щодо значень критеріїв для визначених підприємств)</a:t>
            </a:r>
            <a:endParaRPr lang="uk-UA" sz="140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1857364"/>
            <a:ext cx="2714644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400" smtClean="0"/>
              <a:t>1.4. рівняння значень усіх критеріїв для підприємства, що досліджується, та для його конкурентів (аналіз з точки зору споживача)</a:t>
            </a:r>
            <a:endParaRPr lang="uk-UA" sz="1400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1928794" y="3429000"/>
            <a:ext cx="4857784" cy="785818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1.5. підприємство випереджає конкурентів за цим критерієм?</a:t>
            </a:r>
            <a:endParaRPr lang="uk-UA" sz="120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1928794" y="4500570"/>
            <a:ext cx="4857784" cy="785818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1.6. чи залишились ще критерії для порівняння?</a:t>
            </a:r>
            <a:endParaRPr lang="uk-UA" sz="1200"/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1928794" y="5572140"/>
            <a:ext cx="4857784" cy="785818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1.7. чи є в підприємства хоча б одна конкурентна перевага?</a:t>
            </a:r>
            <a:endParaRPr lang="uk-UA" sz="120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929066"/>
            <a:ext cx="1714512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1.5. а. цей критерій вказує на конкурентну перевагу підприємства</a:t>
            </a:r>
            <a:endParaRPr lang="uk-UA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5072074"/>
            <a:ext cx="135732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1.6. а. перехід до наступного критерію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86578" y="4000504"/>
            <a:ext cx="1928826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1.5. б. підприємство не має конкурентної переваги за цим критерієм </a:t>
            </a:r>
            <a:endParaRPr lang="uk-UA" sz="1200"/>
          </a:p>
        </p:txBody>
      </p:sp>
      <p:sp>
        <p:nvSpPr>
          <p:cNvPr id="21" name="Прямоугольник 20"/>
          <p:cNvSpPr/>
          <p:nvPr/>
        </p:nvSpPr>
        <p:spPr>
          <a:xfrm>
            <a:off x="785786" y="6215082"/>
            <a:ext cx="135732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dirty="0" smtClean="0"/>
              <a:t>1.7. а. перехід до наступного етапу (п.2)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6286520"/>
            <a:ext cx="135732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1.7. б. перехід до пункту  3.5.б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00166" y="3500438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так</a:t>
            </a:r>
            <a:endParaRPr lang="uk-UA" sz="1200"/>
          </a:p>
        </p:txBody>
      </p:sp>
      <p:sp>
        <p:nvSpPr>
          <p:cNvPr id="24" name="Прямоугольник 23"/>
          <p:cNvSpPr/>
          <p:nvPr/>
        </p:nvSpPr>
        <p:spPr>
          <a:xfrm>
            <a:off x="1500166" y="4643446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так</a:t>
            </a:r>
            <a:endParaRPr lang="uk-UA" sz="1200"/>
          </a:p>
        </p:txBody>
      </p:sp>
      <p:sp>
        <p:nvSpPr>
          <p:cNvPr id="25" name="Прямоугольник 24"/>
          <p:cNvSpPr/>
          <p:nvPr/>
        </p:nvSpPr>
        <p:spPr>
          <a:xfrm>
            <a:off x="1428728" y="5715016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так</a:t>
            </a:r>
            <a:endParaRPr lang="uk-UA" sz="1200"/>
          </a:p>
        </p:txBody>
      </p:sp>
      <p:sp>
        <p:nvSpPr>
          <p:cNvPr id="26" name="Прямоугольник 25"/>
          <p:cNvSpPr/>
          <p:nvPr/>
        </p:nvSpPr>
        <p:spPr>
          <a:xfrm>
            <a:off x="6786578" y="3500438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ні</a:t>
            </a:r>
            <a:endParaRPr lang="uk-UA" sz="1200"/>
          </a:p>
        </p:txBody>
      </p:sp>
      <p:sp>
        <p:nvSpPr>
          <p:cNvPr id="27" name="Прямоугольник 26"/>
          <p:cNvSpPr/>
          <p:nvPr/>
        </p:nvSpPr>
        <p:spPr>
          <a:xfrm>
            <a:off x="6786578" y="4643446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ні</a:t>
            </a:r>
            <a:endParaRPr lang="uk-UA" sz="1200"/>
          </a:p>
        </p:txBody>
      </p:sp>
      <p:sp>
        <p:nvSpPr>
          <p:cNvPr id="28" name="Прямоугольник 27"/>
          <p:cNvSpPr/>
          <p:nvPr/>
        </p:nvSpPr>
        <p:spPr>
          <a:xfrm>
            <a:off x="6786578" y="5715016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ні</a:t>
            </a:r>
            <a:endParaRPr lang="uk-UA" sz="1200"/>
          </a:p>
        </p:txBody>
      </p:sp>
      <p:cxnSp>
        <p:nvCxnSpPr>
          <p:cNvPr id="30" name="Прямая со стрелкой 29"/>
          <p:cNvCxnSpPr>
            <a:stCxn id="6" idx="3"/>
            <a:endCxn id="8" idx="1"/>
          </p:cNvCxnSpPr>
          <p:nvPr/>
        </p:nvCxnSpPr>
        <p:spPr>
          <a:xfrm>
            <a:off x="2071670" y="235743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8" idx="3"/>
            <a:endCxn id="9" idx="1"/>
          </p:cNvCxnSpPr>
          <p:nvPr/>
        </p:nvCxnSpPr>
        <p:spPr>
          <a:xfrm>
            <a:off x="3714744" y="235743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9" idx="3"/>
            <a:endCxn id="10" idx="1"/>
          </p:cNvCxnSpPr>
          <p:nvPr/>
        </p:nvCxnSpPr>
        <p:spPr>
          <a:xfrm>
            <a:off x="5929322" y="235743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0" idx="2"/>
            <a:endCxn id="11" idx="0"/>
          </p:cNvCxnSpPr>
          <p:nvPr/>
        </p:nvCxnSpPr>
        <p:spPr>
          <a:xfrm rot="5400000">
            <a:off x="5643570" y="1571612"/>
            <a:ext cx="571504" cy="31432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stCxn id="11" idx="1"/>
            <a:endCxn id="14" idx="0"/>
          </p:cNvCxnSpPr>
          <p:nvPr/>
        </p:nvCxnSpPr>
        <p:spPr>
          <a:xfrm rot="10800000" flipV="1">
            <a:off x="1071538" y="3821908"/>
            <a:ext cx="857256" cy="10715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14" idx="2"/>
            <a:endCxn id="12" idx="0"/>
          </p:cNvCxnSpPr>
          <p:nvPr/>
        </p:nvCxnSpPr>
        <p:spPr>
          <a:xfrm rot="5400000" flipH="1" flipV="1">
            <a:off x="2678893" y="2893215"/>
            <a:ext cx="71438" cy="3286148"/>
          </a:xfrm>
          <a:prstGeom prst="bentConnector5">
            <a:avLst>
              <a:gd name="adj1" fmla="val -83692"/>
              <a:gd name="adj2" fmla="val 50730"/>
              <a:gd name="adj3" fmla="val 4199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stCxn id="11" idx="3"/>
            <a:endCxn id="19" idx="0"/>
          </p:cNvCxnSpPr>
          <p:nvPr/>
        </p:nvCxnSpPr>
        <p:spPr>
          <a:xfrm>
            <a:off x="6786578" y="3821909"/>
            <a:ext cx="964413" cy="1785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stCxn id="19" idx="2"/>
            <a:endCxn id="12" idx="0"/>
          </p:cNvCxnSpPr>
          <p:nvPr/>
        </p:nvCxnSpPr>
        <p:spPr>
          <a:xfrm rot="5400000" flipH="1">
            <a:off x="6018620" y="2839637"/>
            <a:ext cx="71438" cy="3393305"/>
          </a:xfrm>
          <a:prstGeom prst="bentConnector5">
            <a:avLst>
              <a:gd name="adj1" fmla="val -162461"/>
              <a:gd name="adj2" fmla="val 37361"/>
              <a:gd name="adj3" fmla="val 4199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12" idx="1"/>
            <a:endCxn id="15" idx="0"/>
          </p:cNvCxnSpPr>
          <p:nvPr/>
        </p:nvCxnSpPr>
        <p:spPr>
          <a:xfrm rot="10800000" flipV="1">
            <a:off x="1321572" y="4893478"/>
            <a:ext cx="607223" cy="1785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15" idx="2"/>
            <a:endCxn id="11" idx="0"/>
          </p:cNvCxnSpPr>
          <p:nvPr/>
        </p:nvCxnSpPr>
        <p:spPr>
          <a:xfrm rot="5400000" flipH="1" flipV="1">
            <a:off x="1768058" y="2982512"/>
            <a:ext cx="2143140" cy="3036115"/>
          </a:xfrm>
          <a:prstGeom prst="bentConnector5">
            <a:avLst>
              <a:gd name="adj1" fmla="val -10667"/>
              <a:gd name="adj2" fmla="val -39047"/>
              <a:gd name="adj3" fmla="val 1086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12" idx="3"/>
            <a:endCxn id="13" idx="0"/>
          </p:cNvCxnSpPr>
          <p:nvPr/>
        </p:nvCxnSpPr>
        <p:spPr>
          <a:xfrm flipH="1">
            <a:off x="4357686" y="4893479"/>
            <a:ext cx="2428892" cy="678661"/>
          </a:xfrm>
          <a:prstGeom prst="bentConnector4">
            <a:avLst>
              <a:gd name="adj1" fmla="val -9412"/>
              <a:gd name="adj2" fmla="val 789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>
            <a:stCxn id="13" idx="1"/>
            <a:endCxn id="21" idx="0"/>
          </p:cNvCxnSpPr>
          <p:nvPr/>
        </p:nvCxnSpPr>
        <p:spPr>
          <a:xfrm rot="10800000" flipV="1">
            <a:off x="1464448" y="5965048"/>
            <a:ext cx="464347" cy="2500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hape 75"/>
          <p:cNvCxnSpPr>
            <a:stCxn id="13" idx="3"/>
            <a:endCxn id="22" idx="0"/>
          </p:cNvCxnSpPr>
          <p:nvPr/>
        </p:nvCxnSpPr>
        <p:spPr>
          <a:xfrm>
            <a:off x="6786578" y="5965049"/>
            <a:ext cx="892975" cy="32147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Соединительная линия уступом 164"/>
          <p:cNvCxnSpPr>
            <a:stCxn id="112" idx="2"/>
            <a:endCxn id="120" idx="0"/>
          </p:cNvCxnSpPr>
          <p:nvPr/>
        </p:nvCxnSpPr>
        <p:spPr>
          <a:xfrm rot="16200000" flipH="1">
            <a:off x="2303835" y="3554008"/>
            <a:ext cx="642942" cy="367907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14356"/>
          </a:xfrm>
        </p:spPr>
        <p:txBody>
          <a:bodyPr>
            <a:noAutofit/>
          </a:bodyPr>
          <a:lstStyle/>
          <a:p>
            <a:pPr algn="l"/>
            <a:r>
              <a:rPr lang="uk-UA" sz="3600" smtClean="0"/>
              <a:t>Авторська методика оцінки ККП. 2 етап. Внутрішній аналіз для виявлення ключових компетенцій підприємства</a:t>
            </a:r>
            <a:endParaRPr lang="uk-UA" sz="360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14488"/>
            <a:ext cx="2643206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400" smtClean="0"/>
              <a:t>2.1. визначення компетенцій як першоджерел формування конкурентних переваг підприємства на основі аналізу бізнес-процесів, активів підприємства</a:t>
            </a:r>
            <a:endParaRPr lang="uk-UA" sz="140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1714488"/>
            <a:ext cx="2500330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400" smtClean="0"/>
              <a:t>2.2. узагальнення отриманих даних, за можливості зведення усіх виокремлених компетенцій до кількох, враховуючи їх взаємозв`язок (синергетичний ефект)</a:t>
            </a:r>
            <a:endParaRPr lang="uk-UA" sz="140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1857364"/>
            <a:ext cx="2714644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400" smtClean="0"/>
              <a:t>2.3. контрольна перевірка, чи певна компетенція є ключовою з огляду на її можливість забезпечення довгострокової конкурентної переваги</a:t>
            </a:r>
            <a:endParaRPr lang="uk-UA" sz="1400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1714480" y="3214686"/>
            <a:ext cx="5429288" cy="500066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2.3.1. дана компетенція може застосовуватись для диверсифікації?</a:t>
            </a:r>
            <a:endParaRPr lang="uk-UA" sz="120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1714480" y="3857628"/>
            <a:ext cx="5429288" cy="500066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2.3.2. компетенція може адаптуватися до змін у потребах споживачів?</a:t>
            </a:r>
            <a:endParaRPr lang="uk-UA" sz="1200"/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1785918" y="6357934"/>
            <a:ext cx="5357850" cy="500066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2.5. чи є в підприємства хоча б одна ключова компетенція?</a:t>
            </a:r>
            <a:endParaRPr lang="uk-UA" sz="1200"/>
          </a:p>
        </p:txBody>
      </p:sp>
      <p:sp>
        <p:nvSpPr>
          <p:cNvPr id="21" name="Прямоугольник 20"/>
          <p:cNvSpPr/>
          <p:nvPr/>
        </p:nvSpPr>
        <p:spPr>
          <a:xfrm>
            <a:off x="71406" y="6357934"/>
            <a:ext cx="128591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dirty="0" smtClean="0"/>
              <a:t>2.5.а. перехід до наступного етапу (п.3)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43834" y="6357934"/>
            <a:ext cx="1357322" cy="428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dirty="0" smtClean="0"/>
              <a:t>2.5.б. перехід до пункту  3.5.б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3786190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так</a:t>
            </a:r>
            <a:endParaRPr lang="uk-UA" sz="1200"/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4429132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так</a:t>
            </a:r>
            <a:endParaRPr lang="uk-UA" sz="1200"/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5000636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так</a:t>
            </a:r>
            <a:endParaRPr lang="uk-UA" sz="1200"/>
          </a:p>
        </p:txBody>
      </p:sp>
      <p:sp>
        <p:nvSpPr>
          <p:cNvPr id="26" name="Прямоугольник 25"/>
          <p:cNvSpPr/>
          <p:nvPr/>
        </p:nvSpPr>
        <p:spPr>
          <a:xfrm>
            <a:off x="6858016" y="4429132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ні</a:t>
            </a:r>
            <a:endParaRPr lang="uk-UA" sz="1200"/>
          </a:p>
        </p:txBody>
      </p:sp>
      <p:sp>
        <p:nvSpPr>
          <p:cNvPr id="27" name="Прямоугольник 26"/>
          <p:cNvSpPr/>
          <p:nvPr/>
        </p:nvSpPr>
        <p:spPr>
          <a:xfrm>
            <a:off x="6858016" y="5000636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ні</a:t>
            </a:r>
            <a:endParaRPr lang="uk-UA" sz="1200"/>
          </a:p>
        </p:txBody>
      </p:sp>
      <p:sp>
        <p:nvSpPr>
          <p:cNvPr id="28" name="Прямоугольник 27"/>
          <p:cNvSpPr/>
          <p:nvPr/>
        </p:nvSpPr>
        <p:spPr>
          <a:xfrm>
            <a:off x="6858016" y="5643578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ні</a:t>
            </a:r>
            <a:endParaRPr lang="uk-UA" sz="1200"/>
          </a:p>
        </p:txBody>
      </p:sp>
      <p:cxnSp>
        <p:nvCxnSpPr>
          <p:cNvPr id="30" name="Прямая со стрелкой 29"/>
          <p:cNvCxnSpPr>
            <a:stCxn id="6" idx="3"/>
            <a:endCxn id="9" idx="1"/>
          </p:cNvCxnSpPr>
          <p:nvPr/>
        </p:nvCxnSpPr>
        <p:spPr>
          <a:xfrm>
            <a:off x="2857488" y="235743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9" idx="3"/>
            <a:endCxn id="10" idx="1"/>
          </p:cNvCxnSpPr>
          <p:nvPr/>
        </p:nvCxnSpPr>
        <p:spPr>
          <a:xfrm>
            <a:off x="5643570" y="235743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0" idx="2"/>
            <a:endCxn id="11" idx="0"/>
          </p:cNvCxnSpPr>
          <p:nvPr/>
        </p:nvCxnSpPr>
        <p:spPr>
          <a:xfrm rot="5400000">
            <a:off x="5786446" y="1500174"/>
            <a:ext cx="357190" cy="30718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stCxn id="11" idx="1"/>
            <a:endCxn id="12" idx="0"/>
          </p:cNvCxnSpPr>
          <p:nvPr/>
        </p:nvCxnSpPr>
        <p:spPr>
          <a:xfrm rot="10800000" flipH="1" flipV="1">
            <a:off x="1714480" y="3464718"/>
            <a:ext cx="2714644" cy="392909"/>
          </a:xfrm>
          <a:prstGeom prst="bentConnector4">
            <a:avLst>
              <a:gd name="adj1" fmla="val -8421"/>
              <a:gd name="adj2" fmla="val 818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stCxn id="11" idx="3"/>
            <a:endCxn id="125" idx="0"/>
          </p:cNvCxnSpPr>
          <p:nvPr/>
        </p:nvCxnSpPr>
        <p:spPr>
          <a:xfrm>
            <a:off x="7143768" y="3464719"/>
            <a:ext cx="1071570" cy="160735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12" idx="1"/>
            <a:endCxn id="108" idx="0"/>
          </p:cNvCxnSpPr>
          <p:nvPr/>
        </p:nvCxnSpPr>
        <p:spPr>
          <a:xfrm rot="10800000" flipH="1" flipV="1">
            <a:off x="1714479" y="4107660"/>
            <a:ext cx="2750363" cy="392909"/>
          </a:xfrm>
          <a:prstGeom prst="bentConnector4">
            <a:avLst>
              <a:gd name="adj1" fmla="val -8312"/>
              <a:gd name="adj2" fmla="val 818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>
            <a:stCxn id="13" idx="1"/>
            <a:endCxn id="21" idx="3"/>
          </p:cNvCxnSpPr>
          <p:nvPr/>
        </p:nvCxnSpPr>
        <p:spPr>
          <a:xfrm rot="10800000">
            <a:off x="1357322" y="6607967"/>
            <a:ext cx="42859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hape 75"/>
          <p:cNvCxnSpPr>
            <a:stCxn id="13" idx="3"/>
            <a:endCxn id="22" idx="1"/>
          </p:cNvCxnSpPr>
          <p:nvPr/>
        </p:nvCxnSpPr>
        <p:spPr>
          <a:xfrm flipV="1">
            <a:off x="7143768" y="6572260"/>
            <a:ext cx="500066" cy="3570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Блок-схема: решение 107"/>
          <p:cNvSpPr/>
          <p:nvPr/>
        </p:nvSpPr>
        <p:spPr>
          <a:xfrm>
            <a:off x="1785918" y="4500570"/>
            <a:ext cx="5357850" cy="500066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2.3.3. дана компетенція є захищеною?</a:t>
            </a:r>
            <a:endParaRPr lang="uk-UA" sz="1200"/>
          </a:p>
        </p:txBody>
      </p:sp>
      <p:sp>
        <p:nvSpPr>
          <p:cNvPr id="109" name="Блок-схема: решение 108"/>
          <p:cNvSpPr/>
          <p:nvPr/>
        </p:nvSpPr>
        <p:spPr>
          <a:xfrm>
            <a:off x="1785918" y="5072074"/>
            <a:ext cx="5357850" cy="500066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2.3.4. дана компетенція може бути захищеною?</a:t>
            </a:r>
            <a:endParaRPr lang="uk-UA" sz="1200"/>
          </a:p>
        </p:txBody>
      </p:sp>
      <p:sp>
        <p:nvSpPr>
          <p:cNvPr id="112" name="Прямоугольник 111"/>
          <p:cNvSpPr/>
          <p:nvPr/>
        </p:nvSpPr>
        <p:spPr>
          <a:xfrm>
            <a:off x="71406" y="4643446"/>
            <a:ext cx="14287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2.3.3. а. Ця компе-тенція є ключовою</a:t>
            </a:r>
          </a:p>
        </p:txBody>
      </p:sp>
      <p:sp>
        <p:nvSpPr>
          <p:cNvPr id="120" name="Блок-схема: решение 119"/>
          <p:cNvSpPr/>
          <p:nvPr/>
        </p:nvSpPr>
        <p:spPr>
          <a:xfrm>
            <a:off x="1785918" y="5715016"/>
            <a:ext cx="5357850" cy="500066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2.3.5. чи залишились ще компетенції для оцінювання?</a:t>
            </a:r>
            <a:endParaRPr lang="uk-UA" sz="1200"/>
          </a:p>
        </p:txBody>
      </p:sp>
      <p:sp>
        <p:nvSpPr>
          <p:cNvPr id="124" name="Прямоугольник 123"/>
          <p:cNvSpPr/>
          <p:nvPr/>
        </p:nvSpPr>
        <p:spPr>
          <a:xfrm>
            <a:off x="71406" y="5286388"/>
            <a:ext cx="1571636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050" dirty="0" smtClean="0"/>
              <a:t>2.3.4. а. ця компетенція може бути ключовою за умови здійснення заходів щодо захисту її унікальності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7429520" y="5072074"/>
            <a:ext cx="1571636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2.3.4. б. Ця компе-тенція не є ключовою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7286644" y="5715016"/>
            <a:ext cx="1785950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dirty="0" smtClean="0"/>
              <a:t>2.4. формування  переліку ключових компетенцій підприємства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1785918" y="3143248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так</a:t>
            </a:r>
            <a:endParaRPr lang="uk-UA" sz="1200"/>
          </a:p>
        </p:txBody>
      </p:sp>
      <p:sp>
        <p:nvSpPr>
          <p:cNvPr id="132" name="Прямоугольник 131"/>
          <p:cNvSpPr/>
          <p:nvPr/>
        </p:nvSpPr>
        <p:spPr>
          <a:xfrm>
            <a:off x="1785918" y="5715016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так</a:t>
            </a:r>
            <a:endParaRPr lang="uk-UA" sz="1200"/>
          </a:p>
        </p:txBody>
      </p:sp>
      <p:sp>
        <p:nvSpPr>
          <p:cNvPr id="133" name="Прямоугольник 132"/>
          <p:cNvSpPr/>
          <p:nvPr/>
        </p:nvSpPr>
        <p:spPr>
          <a:xfrm>
            <a:off x="1785918" y="6357958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так</a:t>
            </a:r>
            <a:endParaRPr lang="uk-UA" sz="1200"/>
          </a:p>
        </p:txBody>
      </p:sp>
      <p:sp>
        <p:nvSpPr>
          <p:cNvPr id="134" name="Прямоугольник 133"/>
          <p:cNvSpPr/>
          <p:nvPr/>
        </p:nvSpPr>
        <p:spPr>
          <a:xfrm>
            <a:off x="6858016" y="6286520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ні</a:t>
            </a:r>
            <a:endParaRPr lang="uk-UA" sz="1200"/>
          </a:p>
        </p:txBody>
      </p:sp>
      <p:sp>
        <p:nvSpPr>
          <p:cNvPr id="135" name="Прямоугольник 134"/>
          <p:cNvSpPr/>
          <p:nvPr/>
        </p:nvSpPr>
        <p:spPr>
          <a:xfrm>
            <a:off x="6858016" y="3714752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ні</a:t>
            </a:r>
            <a:endParaRPr lang="uk-UA" sz="1200"/>
          </a:p>
        </p:txBody>
      </p:sp>
      <p:sp>
        <p:nvSpPr>
          <p:cNvPr id="136" name="Прямоугольник 135"/>
          <p:cNvSpPr/>
          <p:nvPr/>
        </p:nvSpPr>
        <p:spPr>
          <a:xfrm>
            <a:off x="6858016" y="3143248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ні</a:t>
            </a:r>
            <a:endParaRPr lang="uk-UA" sz="1200"/>
          </a:p>
        </p:txBody>
      </p:sp>
      <p:cxnSp>
        <p:nvCxnSpPr>
          <p:cNvPr id="141" name="Соединительная линия уступом 140"/>
          <p:cNvCxnSpPr>
            <a:stCxn id="12" idx="3"/>
            <a:endCxn id="125" idx="0"/>
          </p:cNvCxnSpPr>
          <p:nvPr/>
        </p:nvCxnSpPr>
        <p:spPr>
          <a:xfrm>
            <a:off x="7143768" y="4107661"/>
            <a:ext cx="1071570" cy="9644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hape 143"/>
          <p:cNvCxnSpPr>
            <a:stCxn id="108" idx="3"/>
            <a:endCxn id="109" idx="0"/>
          </p:cNvCxnSpPr>
          <p:nvPr/>
        </p:nvCxnSpPr>
        <p:spPr>
          <a:xfrm flipH="1">
            <a:off x="4464843" y="4750603"/>
            <a:ext cx="2678925" cy="321471"/>
          </a:xfrm>
          <a:prstGeom prst="bentConnector4">
            <a:avLst>
              <a:gd name="adj1" fmla="val -3792"/>
              <a:gd name="adj2" fmla="val 8888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Соединительная линия уступом 146"/>
          <p:cNvCxnSpPr>
            <a:stCxn id="109" idx="3"/>
            <a:endCxn id="125" idx="0"/>
          </p:cNvCxnSpPr>
          <p:nvPr/>
        </p:nvCxnSpPr>
        <p:spPr>
          <a:xfrm flipV="1">
            <a:off x="7143768" y="5072074"/>
            <a:ext cx="1071570" cy="250033"/>
          </a:xfrm>
          <a:prstGeom prst="bentConnector4">
            <a:avLst>
              <a:gd name="adj1" fmla="val 20444"/>
              <a:gd name="adj2" fmla="val 1914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Соединительная линия уступом 148"/>
          <p:cNvCxnSpPr>
            <a:stCxn id="108" idx="1"/>
            <a:endCxn id="112" idx="0"/>
          </p:cNvCxnSpPr>
          <p:nvPr/>
        </p:nvCxnSpPr>
        <p:spPr>
          <a:xfrm rot="10800000">
            <a:off x="785770" y="4643447"/>
            <a:ext cx="1000148" cy="107157"/>
          </a:xfrm>
          <a:prstGeom prst="bentConnector4">
            <a:avLst>
              <a:gd name="adj1" fmla="val 14287"/>
              <a:gd name="adj2" fmla="val 2244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hape 152"/>
          <p:cNvCxnSpPr>
            <a:stCxn id="109" idx="1"/>
            <a:endCxn id="124" idx="0"/>
          </p:cNvCxnSpPr>
          <p:nvPr/>
        </p:nvCxnSpPr>
        <p:spPr>
          <a:xfrm rot="10800000">
            <a:off x="857224" y="5286389"/>
            <a:ext cx="928694" cy="35719"/>
          </a:xfrm>
          <a:prstGeom prst="bentConnector4">
            <a:avLst>
              <a:gd name="adj1" fmla="val 7692"/>
              <a:gd name="adj2" fmla="val 7399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Соединительная линия уступом 155"/>
          <p:cNvCxnSpPr>
            <a:stCxn id="125" idx="2"/>
            <a:endCxn id="120" idx="0"/>
          </p:cNvCxnSpPr>
          <p:nvPr/>
        </p:nvCxnSpPr>
        <p:spPr>
          <a:xfrm rot="5400000">
            <a:off x="6232934" y="3732612"/>
            <a:ext cx="214314" cy="37504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hape 157"/>
          <p:cNvCxnSpPr>
            <a:stCxn id="124" idx="3"/>
            <a:endCxn id="120" idx="0"/>
          </p:cNvCxnSpPr>
          <p:nvPr/>
        </p:nvCxnSpPr>
        <p:spPr>
          <a:xfrm>
            <a:off x="1643042" y="5679297"/>
            <a:ext cx="2821801" cy="3571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Соединительная линия уступом 160"/>
          <p:cNvCxnSpPr>
            <a:stCxn id="120" idx="3"/>
            <a:endCxn id="130" idx="1"/>
          </p:cNvCxnSpPr>
          <p:nvPr/>
        </p:nvCxnSpPr>
        <p:spPr>
          <a:xfrm>
            <a:off x="7143768" y="5965049"/>
            <a:ext cx="14287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Соединительная линия уступом 162"/>
          <p:cNvCxnSpPr>
            <a:stCxn id="130" idx="2"/>
            <a:endCxn id="13" idx="0"/>
          </p:cNvCxnSpPr>
          <p:nvPr/>
        </p:nvCxnSpPr>
        <p:spPr>
          <a:xfrm rot="5400000">
            <a:off x="6250805" y="4429120"/>
            <a:ext cx="142852" cy="37147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14356"/>
          </a:xfrm>
        </p:spPr>
        <p:txBody>
          <a:bodyPr>
            <a:noAutofit/>
          </a:bodyPr>
          <a:lstStyle/>
          <a:p>
            <a:pPr algn="l"/>
            <a:r>
              <a:rPr lang="uk-UA" sz="3600"/>
              <a:t>Авторська методика оцінки ККП. 3 етап.  Оцінка ключових компетенцій щодо відповідності стратегії підприємства</a:t>
            </a:r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1571604" y="1857364"/>
            <a:ext cx="5429288" cy="500066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3.1. чи відповідає ключова компетенція стратегії підприємства?</a:t>
            </a:r>
            <a:endParaRPr lang="uk-UA" sz="120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1643042" y="2857496"/>
            <a:ext cx="5429288" cy="500066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3.2. чи залишились ще ключові компетенції для оцінювання?</a:t>
            </a:r>
            <a:endParaRPr lang="uk-UA" sz="1200"/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5929330"/>
            <a:ext cx="1571636" cy="857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dirty="0" smtClean="0"/>
              <a:t>3.5.а. зміна стратегічних орієнтирів, враховуючи наявні ключові компетенції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72396" y="6000768"/>
            <a:ext cx="1571604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3.5.б. формування необхідної ключової компетенції для досягення стратегії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3786190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так</a:t>
            </a:r>
            <a:endParaRPr lang="uk-UA" sz="1200"/>
          </a:p>
        </p:txBody>
      </p:sp>
      <p:sp>
        <p:nvSpPr>
          <p:cNvPr id="24" name="Прямоугольник 23"/>
          <p:cNvSpPr/>
          <p:nvPr/>
        </p:nvSpPr>
        <p:spPr>
          <a:xfrm>
            <a:off x="1643042" y="2786058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так</a:t>
            </a:r>
            <a:endParaRPr lang="uk-UA" sz="1200"/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5000636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так</a:t>
            </a:r>
            <a:endParaRPr lang="uk-UA" sz="1200"/>
          </a:p>
        </p:txBody>
      </p:sp>
      <p:sp>
        <p:nvSpPr>
          <p:cNvPr id="27" name="Прямоугольник 26"/>
          <p:cNvSpPr/>
          <p:nvPr/>
        </p:nvSpPr>
        <p:spPr>
          <a:xfrm>
            <a:off x="6929454" y="4929198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ні</a:t>
            </a:r>
            <a:endParaRPr lang="uk-UA" sz="1200"/>
          </a:p>
        </p:txBody>
      </p:sp>
      <p:sp>
        <p:nvSpPr>
          <p:cNvPr id="28" name="Прямоугольник 27"/>
          <p:cNvSpPr/>
          <p:nvPr/>
        </p:nvSpPr>
        <p:spPr>
          <a:xfrm>
            <a:off x="6858016" y="5857892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ні</a:t>
            </a:r>
            <a:endParaRPr lang="uk-UA" sz="1200"/>
          </a:p>
        </p:txBody>
      </p:sp>
      <p:cxnSp>
        <p:nvCxnSpPr>
          <p:cNvPr id="41" name="Соединительная линия уступом 40"/>
          <p:cNvCxnSpPr>
            <a:stCxn id="11" idx="1"/>
            <a:endCxn id="112" idx="0"/>
          </p:cNvCxnSpPr>
          <p:nvPr/>
        </p:nvCxnSpPr>
        <p:spPr>
          <a:xfrm rot="10800000" flipV="1">
            <a:off x="1071522" y="2107396"/>
            <a:ext cx="500082" cy="10715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stCxn id="11" idx="3"/>
            <a:endCxn id="12" idx="0"/>
          </p:cNvCxnSpPr>
          <p:nvPr/>
        </p:nvCxnSpPr>
        <p:spPr>
          <a:xfrm flipH="1">
            <a:off x="4357686" y="2107397"/>
            <a:ext cx="2643206" cy="750099"/>
          </a:xfrm>
          <a:prstGeom prst="bentConnector4">
            <a:avLst>
              <a:gd name="adj1" fmla="val -8649"/>
              <a:gd name="adj2" fmla="val 666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12" idx="1"/>
            <a:endCxn id="97" idx="0"/>
          </p:cNvCxnSpPr>
          <p:nvPr/>
        </p:nvCxnSpPr>
        <p:spPr>
          <a:xfrm rot="10800000" flipV="1">
            <a:off x="1071522" y="3107528"/>
            <a:ext cx="571520" cy="1785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>
            <a:stCxn id="120" idx="1"/>
            <a:endCxn id="21" idx="3"/>
          </p:cNvCxnSpPr>
          <p:nvPr/>
        </p:nvCxnSpPr>
        <p:spPr>
          <a:xfrm rot="10800000" flipV="1">
            <a:off x="1714480" y="6250800"/>
            <a:ext cx="142876" cy="1071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Блок-схема: решение 107"/>
          <p:cNvSpPr/>
          <p:nvPr/>
        </p:nvSpPr>
        <p:spPr>
          <a:xfrm>
            <a:off x="1785918" y="3929066"/>
            <a:ext cx="5357850" cy="500066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3.3. чи відповідає хоча б одна ключова компетенція стратегії?</a:t>
            </a:r>
            <a:endParaRPr lang="uk-UA" sz="1200"/>
          </a:p>
        </p:txBody>
      </p:sp>
      <p:sp>
        <p:nvSpPr>
          <p:cNvPr id="109" name="Блок-схема: решение 108"/>
          <p:cNvSpPr/>
          <p:nvPr/>
        </p:nvSpPr>
        <p:spPr>
          <a:xfrm>
            <a:off x="1857356" y="5000636"/>
            <a:ext cx="5357850" cy="500066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3.4. чи їх достатньо для реалізації стратегії?</a:t>
            </a:r>
            <a:endParaRPr lang="uk-UA" sz="1200"/>
          </a:p>
        </p:txBody>
      </p:sp>
      <p:sp>
        <p:nvSpPr>
          <p:cNvPr id="112" name="Прямоугольник 111"/>
          <p:cNvSpPr/>
          <p:nvPr/>
        </p:nvSpPr>
        <p:spPr>
          <a:xfrm>
            <a:off x="357158" y="2214554"/>
            <a:ext cx="142872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3.1. а. подальший розвиток ключової компетенції</a:t>
            </a:r>
          </a:p>
        </p:txBody>
      </p:sp>
      <p:sp>
        <p:nvSpPr>
          <p:cNvPr id="120" name="Блок-схема: решение 119"/>
          <p:cNvSpPr/>
          <p:nvPr/>
        </p:nvSpPr>
        <p:spPr>
          <a:xfrm>
            <a:off x="1857356" y="6000768"/>
            <a:ext cx="5357850" cy="500066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3.5. чи є бажання і можливість змінити стратегію підприємства?</a:t>
            </a:r>
            <a:endParaRPr lang="uk-UA" sz="1200"/>
          </a:p>
        </p:txBody>
      </p:sp>
      <p:sp>
        <p:nvSpPr>
          <p:cNvPr id="124" name="Прямоугольник 123"/>
          <p:cNvSpPr/>
          <p:nvPr/>
        </p:nvSpPr>
        <p:spPr>
          <a:xfrm>
            <a:off x="142844" y="5357826"/>
            <a:ext cx="164304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3.4. а. продовження стратегії підприємства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1571604" y="1714488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так</a:t>
            </a:r>
            <a:endParaRPr lang="uk-UA" sz="1200"/>
          </a:p>
        </p:txBody>
      </p:sp>
      <p:sp>
        <p:nvSpPr>
          <p:cNvPr id="132" name="Прямоугольник 131"/>
          <p:cNvSpPr/>
          <p:nvPr/>
        </p:nvSpPr>
        <p:spPr>
          <a:xfrm>
            <a:off x="1785918" y="5929330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так</a:t>
            </a:r>
            <a:endParaRPr lang="uk-UA" sz="1200"/>
          </a:p>
        </p:txBody>
      </p:sp>
      <p:sp>
        <p:nvSpPr>
          <p:cNvPr id="134" name="Прямоугольник 133"/>
          <p:cNvSpPr/>
          <p:nvPr/>
        </p:nvSpPr>
        <p:spPr>
          <a:xfrm>
            <a:off x="6786578" y="2786058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ні</a:t>
            </a:r>
            <a:endParaRPr lang="uk-UA" sz="1200"/>
          </a:p>
        </p:txBody>
      </p:sp>
      <p:sp>
        <p:nvSpPr>
          <p:cNvPr id="135" name="Прямоугольник 134"/>
          <p:cNvSpPr/>
          <p:nvPr/>
        </p:nvSpPr>
        <p:spPr>
          <a:xfrm>
            <a:off x="6858016" y="3786190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ні</a:t>
            </a:r>
            <a:endParaRPr lang="uk-UA" sz="1200"/>
          </a:p>
        </p:txBody>
      </p:sp>
      <p:sp>
        <p:nvSpPr>
          <p:cNvPr id="136" name="Прямоугольник 135"/>
          <p:cNvSpPr/>
          <p:nvPr/>
        </p:nvSpPr>
        <p:spPr>
          <a:xfrm>
            <a:off x="6786578" y="1714488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smtClean="0"/>
              <a:t>ні</a:t>
            </a:r>
            <a:endParaRPr lang="uk-UA" sz="1200"/>
          </a:p>
        </p:txBody>
      </p:sp>
      <p:cxnSp>
        <p:nvCxnSpPr>
          <p:cNvPr id="141" name="Соединительная линия уступом 140"/>
          <p:cNvCxnSpPr>
            <a:stCxn id="12" idx="3"/>
            <a:endCxn id="108" idx="0"/>
          </p:cNvCxnSpPr>
          <p:nvPr/>
        </p:nvCxnSpPr>
        <p:spPr>
          <a:xfrm flipH="1">
            <a:off x="4464843" y="3107529"/>
            <a:ext cx="2607487" cy="821537"/>
          </a:xfrm>
          <a:prstGeom prst="bentConnector4">
            <a:avLst>
              <a:gd name="adj1" fmla="val -8767"/>
              <a:gd name="adj2" fmla="val 6521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hape 143"/>
          <p:cNvCxnSpPr>
            <a:stCxn id="108" idx="3"/>
            <a:endCxn id="120" idx="0"/>
          </p:cNvCxnSpPr>
          <p:nvPr/>
        </p:nvCxnSpPr>
        <p:spPr>
          <a:xfrm flipH="1">
            <a:off x="4536281" y="4179099"/>
            <a:ext cx="2607487" cy="1821669"/>
          </a:xfrm>
          <a:prstGeom prst="bentConnector4">
            <a:avLst>
              <a:gd name="adj1" fmla="val -8767"/>
              <a:gd name="adj2" fmla="val 861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Соединительная линия уступом 146"/>
          <p:cNvCxnSpPr>
            <a:stCxn id="109" idx="3"/>
            <a:endCxn id="120" idx="0"/>
          </p:cNvCxnSpPr>
          <p:nvPr/>
        </p:nvCxnSpPr>
        <p:spPr>
          <a:xfrm flipH="1">
            <a:off x="4536281" y="5250669"/>
            <a:ext cx="2678925" cy="750099"/>
          </a:xfrm>
          <a:prstGeom prst="bentConnector4">
            <a:avLst>
              <a:gd name="adj1" fmla="val -5689"/>
              <a:gd name="adj2" fmla="val 666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Соединительная линия уступом 148"/>
          <p:cNvCxnSpPr>
            <a:stCxn id="108" idx="1"/>
            <a:endCxn id="109" idx="0"/>
          </p:cNvCxnSpPr>
          <p:nvPr/>
        </p:nvCxnSpPr>
        <p:spPr>
          <a:xfrm rot="10800000" flipH="1" flipV="1">
            <a:off x="1785917" y="4179098"/>
            <a:ext cx="2750363" cy="821537"/>
          </a:xfrm>
          <a:prstGeom prst="bentConnector4">
            <a:avLst>
              <a:gd name="adj1" fmla="val -8312"/>
              <a:gd name="adj2" fmla="val 6521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hape 152"/>
          <p:cNvCxnSpPr>
            <a:stCxn id="109" idx="1"/>
            <a:endCxn id="124" idx="0"/>
          </p:cNvCxnSpPr>
          <p:nvPr/>
        </p:nvCxnSpPr>
        <p:spPr>
          <a:xfrm rot="10800000" flipV="1">
            <a:off x="964366" y="5250668"/>
            <a:ext cx="892991" cy="10715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Соединительная линия уступом 160"/>
          <p:cNvCxnSpPr>
            <a:stCxn id="120" idx="3"/>
            <a:endCxn id="22" idx="0"/>
          </p:cNvCxnSpPr>
          <p:nvPr/>
        </p:nvCxnSpPr>
        <p:spPr>
          <a:xfrm flipV="1">
            <a:off x="7215206" y="6000768"/>
            <a:ext cx="1142992" cy="250033"/>
          </a:xfrm>
          <a:prstGeom prst="bentConnector4">
            <a:avLst>
              <a:gd name="adj1" fmla="val 24792"/>
              <a:gd name="adj2" fmla="val 1914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Соединительная линия уступом 87"/>
          <p:cNvCxnSpPr>
            <a:stCxn id="112" idx="2"/>
            <a:endCxn id="12" idx="0"/>
          </p:cNvCxnSpPr>
          <p:nvPr/>
        </p:nvCxnSpPr>
        <p:spPr>
          <a:xfrm rot="16200000" flipH="1">
            <a:off x="2643166" y="1142976"/>
            <a:ext cx="142876" cy="32861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357158" y="3286124"/>
            <a:ext cx="142872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3.2. а. перехід до наступної ключової компетенції</a:t>
            </a:r>
          </a:p>
        </p:txBody>
      </p:sp>
      <p:cxnSp>
        <p:nvCxnSpPr>
          <p:cNvPr id="101" name="Соединительная линия уступом 100"/>
          <p:cNvCxnSpPr>
            <a:stCxn id="97" idx="2"/>
            <a:endCxn id="11" idx="0"/>
          </p:cNvCxnSpPr>
          <p:nvPr/>
        </p:nvCxnSpPr>
        <p:spPr>
          <a:xfrm rot="5400000" flipH="1" flipV="1">
            <a:off x="1714472" y="1214414"/>
            <a:ext cx="1928826" cy="3214726"/>
          </a:xfrm>
          <a:prstGeom prst="bentConnector5">
            <a:avLst>
              <a:gd name="adj1" fmla="val -11852"/>
              <a:gd name="adj2" fmla="val -28492"/>
              <a:gd name="adj3" fmla="val 1118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643834" y="1285860"/>
            <a:ext cx="1357322" cy="50006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1.7. б. перехід до пункту  3.5.б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7643834" y="2071678"/>
            <a:ext cx="1357322" cy="50006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smtClean="0"/>
              <a:t>2.5.б. перехід до пункту  3.5.б</a:t>
            </a:r>
          </a:p>
        </p:txBody>
      </p:sp>
      <p:cxnSp>
        <p:nvCxnSpPr>
          <p:cNvPr id="140" name="Shape 139"/>
          <p:cNvCxnSpPr>
            <a:stCxn id="137" idx="1"/>
            <a:endCxn id="22" idx="0"/>
          </p:cNvCxnSpPr>
          <p:nvPr/>
        </p:nvCxnSpPr>
        <p:spPr>
          <a:xfrm rot="10800000" flipH="1" flipV="1">
            <a:off x="7643834" y="1535892"/>
            <a:ext cx="714364" cy="4464875"/>
          </a:xfrm>
          <a:prstGeom prst="bentConnector4">
            <a:avLst>
              <a:gd name="adj1" fmla="val -32000"/>
              <a:gd name="adj2" fmla="val 528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hape 142"/>
          <p:cNvCxnSpPr>
            <a:stCxn id="138" idx="1"/>
            <a:endCxn id="22" idx="0"/>
          </p:cNvCxnSpPr>
          <p:nvPr/>
        </p:nvCxnSpPr>
        <p:spPr>
          <a:xfrm rot="10800000" flipH="1" flipV="1">
            <a:off x="7643834" y="2321710"/>
            <a:ext cx="714364" cy="3679057"/>
          </a:xfrm>
          <a:prstGeom prst="bentConnector4">
            <a:avLst>
              <a:gd name="adj1" fmla="val -32000"/>
              <a:gd name="adj2" fmla="val 42783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1670" cy="155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124596"/>
          </a:xfrm>
        </p:spPr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Готові відповісти на ваші запитання</a:t>
            </a:r>
            <a:endParaRPr lang="ru-RU" dirty="0"/>
          </a:p>
        </p:txBody>
      </p:sp>
      <p:pic>
        <p:nvPicPr>
          <p:cNvPr id="5" name="Рисунок 4" descr="MaXm8zro2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071678"/>
            <a:ext cx="4025901" cy="3019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1E6654-30A2-478A-A784-FA621CF28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383</TotalTime>
  <Words>695</Words>
  <Application>Microsoft Office PowerPoint</Application>
  <PresentationFormat>Экран (4:3)</PresentationFormat>
  <Paragraphs>102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CSC</vt:lpstr>
      <vt:lpstr>КЛЮЧОВІ КОМПЕТЕНЦІЇ ПІДПРИЄМСТВА:  СУТНІСТЬ ТА ОЦІНЮВАННЯ</vt:lpstr>
      <vt:lpstr>Що це таке</vt:lpstr>
      <vt:lpstr>Слайд 3</vt:lpstr>
      <vt:lpstr>Властивості ключової компетенції</vt:lpstr>
      <vt:lpstr>Підходи до аналізу ключових компетенцій компанії</vt:lpstr>
      <vt:lpstr>Авторська методика оцінки ККП. 1 етап. Зовнішній аналіз для виявлення конкурентних переваг підприємства</vt:lpstr>
      <vt:lpstr>Авторська методика оцінки ККП. 2 етап. Внутрішній аналіз для виявлення ключових компетенцій підприємства</vt:lpstr>
      <vt:lpstr>Авторська методика оцінки ККП. 3 етап.  Оцінка ключових компетенцій щодо відповідності стратегії підприємства</vt:lpstr>
      <vt:lpstr>Дякуємо за увагу!      Готові відповісти на ваші запитання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Яковенко</dc:creator>
  <cp:lastModifiedBy>ECOENT236</cp:lastModifiedBy>
  <cp:revision>134</cp:revision>
  <dcterms:created xsi:type="dcterms:W3CDTF">2013-03-27T23:45:01Z</dcterms:created>
  <dcterms:modified xsi:type="dcterms:W3CDTF">2013-04-05T09:15:35Z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TC300050569990</vt:lpwstr>
  </property>
</Properties>
</file>