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БЕЗПЕКА ПІДПРИЄМСТВА В УМОВАХ НЕСТАБІЛЬНОГО СЕРЕДОВИЩА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671192"/>
          </a:xfrm>
        </p:spPr>
        <p:txBody>
          <a:bodyPr>
            <a:normAutofit/>
          </a:bodyPr>
          <a:lstStyle/>
          <a:p>
            <a:r>
              <a:rPr lang="uk-UA" dirty="0" err="1" smtClean="0">
                <a:solidFill>
                  <a:schemeClr val="tx1"/>
                </a:solidFill>
              </a:rPr>
              <a:t>Канєвський</a:t>
            </a:r>
            <a:r>
              <a:rPr lang="uk-UA" dirty="0" smtClean="0">
                <a:solidFill>
                  <a:schemeClr val="tx1"/>
                </a:solidFill>
              </a:rPr>
              <a:t> Олексій Ігорович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Факультет економіки та управління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Магістерський рівень підготовки</a:t>
            </a:r>
          </a:p>
        </p:txBody>
      </p:sp>
    </p:spTree>
    <p:extLst>
      <p:ext uri="{BB962C8B-B14F-4D97-AF65-F5344CB8AC3E}">
        <p14:creationId xmlns="" xmlns:p14="http://schemas.microsoft.com/office/powerpoint/2010/main" val="7860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Таким чином, визначення межі адаптивності підприємства дозволяє йому максимально ефективно використовувати наявні у нього ресурси для досягнення максимальної ефективності. Для цього можна застосовувати модульну структуру, яка полягає у реструктуризації елементів підприємства, можливості їх виключення та додавання з урахуванням загальної ефективності. 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Керуючись цими концепціями та формуючи модулі з урахуванням ієрархії процесів, підприємство може забезпечити собі найвищий із можливих рівнів адаптивності.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effectLst/>
              </a:rPr>
              <a:t>Актуальність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нинішніх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економічних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зростає</a:t>
            </a:r>
            <a:r>
              <a:rPr lang="ru-RU" dirty="0">
                <a:solidFill>
                  <a:schemeClr val="tx1"/>
                </a:solidFill>
              </a:rPr>
              <a:t> роль </a:t>
            </a:r>
            <a:r>
              <a:rPr lang="ru-RU" dirty="0" err="1">
                <a:solidFill>
                  <a:schemeClr val="tx1"/>
                </a:solidFill>
              </a:rPr>
              <a:t>ефективного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активізується</a:t>
            </a:r>
            <a:r>
              <a:rPr lang="ru-RU" dirty="0">
                <a:solidFill>
                  <a:schemeClr val="tx1"/>
                </a:solidFill>
              </a:rPr>
              <a:t> роль </a:t>
            </a:r>
            <a:r>
              <a:rPr lang="ru-RU" dirty="0" err="1">
                <a:solidFill>
                  <a:schemeClr val="tx1"/>
                </a:solidFill>
              </a:rPr>
              <a:t>економічної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безпеки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пояснити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саме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нестабільному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середовищі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існує</a:t>
            </a:r>
            <a:r>
              <a:rPr lang="ru-RU" dirty="0">
                <a:solidFill>
                  <a:schemeClr val="tx1"/>
                </a:solidFill>
              </a:rPr>
              <a:t> велика </a:t>
            </a:r>
            <a:r>
              <a:rPr lang="ru-RU" dirty="0" err="1">
                <a:solidFill>
                  <a:schemeClr val="tx1"/>
                </a:solidFill>
              </a:rPr>
              <a:t>загроза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ефективності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пов'язані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успішним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функціонуванням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513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>
                <a:effectLst/>
              </a:rPr>
              <a:t>Постановка проблеми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Метою статті є визначення поняття адаптації підприємства до умов нестабільного середовища, обґрунтування його доцільності та пропозиція вирішення.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>
                <a:effectLst/>
              </a:rPr>
              <a:t>Результати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Гнучкий – який легко згинається; який вміло і швидко застосовується в різних обставинах.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78" y="3501008"/>
            <a:ext cx="3429000" cy="279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Жорсткий – який здатний чинити опір деформації, який не терпить будь-яких відхилень.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48356"/>
            <a:ext cx="3570064" cy="35329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3921299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О</a:t>
            </a:r>
            <a:r>
              <a:rPr lang="uk-UA" dirty="0" smtClean="0">
                <a:solidFill>
                  <a:schemeClr val="tx1"/>
                </a:solidFill>
              </a:rPr>
              <a:t>днією </a:t>
            </a:r>
            <a:r>
              <a:rPr lang="uk-UA" dirty="0">
                <a:solidFill>
                  <a:schemeClr val="tx1"/>
                </a:solidFill>
              </a:rPr>
              <a:t>з умов проблеми, що розглядається, є збереження автентичної структури підприємства. Тобто, наскільки гнучкою має бути жорстка структура підприємства, щоб забезпечити максимальну адаптивність.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312" y="2924944"/>
            <a:ext cx="4115375" cy="33627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006914"/>
            <a:ext cx="4745857" cy="3559393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56333" y="4766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dirty="0" smtClean="0">
                <a:solidFill>
                  <a:schemeClr val="tx1"/>
                </a:solidFill>
              </a:rPr>
              <a:t>Концепція модульної структури </a:t>
            </a:r>
            <a:r>
              <a:rPr lang="uk-UA" dirty="0" err="1" smtClean="0">
                <a:solidFill>
                  <a:schemeClr val="tx1"/>
                </a:solidFill>
              </a:rPr>
              <a:t>заключається</a:t>
            </a:r>
            <a:r>
              <a:rPr lang="uk-UA" dirty="0" smtClean="0">
                <a:solidFill>
                  <a:schemeClr val="tx1"/>
                </a:solidFill>
              </a:rPr>
              <a:t> у тому, що відділи підприємства, його персонал, техніка, приміщення, ресурси — все має утворювати знімні структурні модулі. Кожний модуль має виконувати завдання, що від нього потребуються на даному етапі функціонування підприємства. Модулі можуть збиратися із одних і тих же елементів, проте відрізнятися за їх складом у певний момент функціонування підприємства.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</a:rPr>
              <a:t>Проте слід також визначити, до якої межі слід підприємству адаптуватися, щоб не втратити власну ідентичність. Тобто слід розділяти процеси, що протікають, на кілька категорій, враховуючи ступіть їх загрози економічній безпеці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57200"/>
            <a:ext cx="5248382" cy="5668963"/>
          </a:xfrm>
        </p:spPr>
        <p:txBody>
          <a:bodyPr>
            <a:normAutofit fontScale="70000" lnSpcReduction="20000"/>
          </a:bodyPr>
          <a:lstStyle/>
          <a:p>
            <a:pPr marL="0" lvl="2" indent="0" algn="just">
              <a:buNone/>
            </a:pPr>
            <a:r>
              <a:rPr lang="uk-UA" sz="3200" dirty="0">
                <a:solidFill>
                  <a:schemeClr val="tx1"/>
                </a:solidFill>
              </a:rPr>
              <a:t>Головні процеси — це ті процеси, зміна яких може повністю змінити структуру підприємства, так звані, стратегічні </a:t>
            </a:r>
            <a:r>
              <a:rPr lang="uk-UA" sz="3200" dirty="0" smtClean="0">
                <a:solidFill>
                  <a:schemeClr val="tx1"/>
                </a:solidFill>
              </a:rPr>
              <a:t>процеси.</a:t>
            </a:r>
          </a:p>
          <a:p>
            <a:pPr marL="0" lvl="2" indent="0" algn="just">
              <a:buNone/>
            </a:pPr>
            <a:endParaRPr lang="uk-UA" sz="3200" dirty="0" smtClean="0">
              <a:solidFill>
                <a:schemeClr val="tx1"/>
              </a:solidFill>
            </a:endParaRPr>
          </a:p>
          <a:p>
            <a:pPr marL="0" lvl="2" indent="0" algn="just">
              <a:buNone/>
            </a:pPr>
            <a:r>
              <a:rPr lang="uk-UA" sz="3200" dirty="0" smtClean="0">
                <a:solidFill>
                  <a:schemeClr val="tx1"/>
                </a:solidFill>
              </a:rPr>
              <a:t>Другорядні </a:t>
            </a:r>
            <a:r>
              <a:rPr lang="uk-UA" sz="3200" dirty="0">
                <a:solidFill>
                  <a:schemeClr val="tx1"/>
                </a:solidFill>
              </a:rPr>
              <a:t>процеси — це процеси, що мають зв’язок із головними, процесами, проте існують для обігу і загального контролю оперативних процесів. Їх можна назвати тактичними </a:t>
            </a:r>
            <a:r>
              <a:rPr lang="uk-UA" sz="3200" dirty="0" smtClean="0">
                <a:solidFill>
                  <a:schemeClr val="tx1"/>
                </a:solidFill>
              </a:rPr>
              <a:t>процесами.</a:t>
            </a:r>
          </a:p>
          <a:p>
            <a:pPr marL="0" lvl="2" indent="0" algn="just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lvl="2" indent="0" algn="just">
              <a:buNone/>
            </a:pPr>
            <a:r>
              <a:rPr lang="uk-UA" sz="3200" dirty="0" smtClean="0">
                <a:solidFill>
                  <a:schemeClr val="tx1"/>
                </a:solidFill>
              </a:rPr>
              <a:t>Оперативні процеси </a:t>
            </a:r>
            <a:r>
              <a:rPr lang="uk-UA" sz="3200" dirty="0">
                <a:solidFill>
                  <a:schemeClr val="tx1"/>
                </a:solidFill>
              </a:rPr>
              <a:t>— це ті, що відбуваються та змінюються частіше за все, мають невеликий вплив на стратегічні цілі та процеси </a:t>
            </a:r>
            <a:r>
              <a:rPr lang="uk-UA" sz="3200" dirty="0" smtClean="0">
                <a:solidFill>
                  <a:schemeClr val="tx1"/>
                </a:solidFill>
              </a:rPr>
              <a:t>підприємства.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6" name="Трапеция 5"/>
          <p:cNvSpPr/>
          <p:nvPr/>
        </p:nvSpPr>
        <p:spPr>
          <a:xfrm flipV="1">
            <a:off x="5705582" y="275552"/>
            <a:ext cx="3235325" cy="808355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Трапеция 6"/>
          <p:cNvSpPr/>
          <p:nvPr/>
        </p:nvSpPr>
        <p:spPr>
          <a:xfrm rot="10800000">
            <a:off x="5904146" y="1039635"/>
            <a:ext cx="2838195" cy="80835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6079278" y="1847990"/>
            <a:ext cx="2487930" cy="4647761"/>
          </a:xfrm>
          <a:prstGeom prst="triangle">
            <a:avLst>
              <a:gd name="adj" fmla="val 4944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2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248</TotalTime>
  <Words>385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ЕКОНОМІЧНА БЕЗПЕКА ПІДПРИЄМСТВА В УМОВАХ НЕСТАБІЛЬНОГО СЕРЕДОВИЩА </vt:lpstr>
      <vt:lpstr>Актуальність</vt:lpstr>
      <vt:lpstr>Постановка проблеми</vt:lpstr>
      <vt:lpstr>Результати дослідження</vt:lpstr>
      <vt:lpstr>Слайд 5</vt:lpstr>
      <vt:lpstr>Слайд 6</vt:lpstr>
      <vt:lpstr>Слайд 7</vt:lpstr>
      <vt:lpstr>Слайд 8</vt:lpstr>
      <vt:lpstr>Слайд 9</vt:lpstr>
      <vt:lpstr>ВИСНОВКИ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БЕЗПЕКА ПІДПРИЄМСТВА В УМОВАХ НЕСТАБІЛЬНОГО СЕРЕДОВИЩА</dc:title>
  <dc:creator>Konevsky</dc:creator>
  <cp:lastModifiedBy>Лідія-ПК</cp:lastModifiedBy>
  <cp:revision>13</cp:revision>
  <dcterms:created xsi:type="dcterms:W3CDTF">2014-04-16T15:01:18Z</dcterms:created>
  <dcterms:modified xsi:type="dcterms:W3CDTF">2014-04-28T12:03:54Z</dcterms:modified>
</cp:coreProperties>
</file>