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640960" cy="1794123"/>
          </a:xfrm>
        </p:spPr>
        <p:txBody>
          <a:bodyPr/>
          <a:lstStyle/>
          <a:p>
            <a:pPr algn="ctr"/>
            <a:r>
              <a:rPr lang="uk-UA" sz="4000" dirty="0" err="1" smtClean="0"/>
              <a:t>“Нематеріальна</a:t>
            </a:r>
            <a:r>
              <a:rPr lang="uk-UA" sz="4000" dirty="0" smtClean="0"/>
              <a:t> мотивація персоналу через призму формування корпоративної </a:t>
            </a:r>
            <a:r>
              <a:rPr lang="uk-UA" sz="4000" dirty="0" err="1" smtClean="0"/>
              <a:t>культури”</a:t>
            </a:r>
            <a:endParaRPr lang="ru-RU" sz="4000" dirty="0">
              <a:solidFill>
                <a:srgbClr val="FFC000"/>
              </a:solidFill>
              <a:latin typeface="Calligraph" pitchFamily="2" charset="0"/>
            </a:endParaRPr>
          </a:p>
        </p:txBody>
      </p:sp>
      <p:pic>
        <p:nvPicPr>
          <p:cNvPr id="1027" name="Picture 3" descr="C:\Documents and Settings\Admin\Рабочий стол\картинки\moti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3532510"/>
            <a:ext cx="4536504" cy="332549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005064"/>
            <a:ext cx="4456112" cy="1794123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 w="635"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ligraph" pitchFamily="2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437112"/>
            <a:ext cx="4248472" cy="1290067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Виконала:</a:t>
            </a:r>
            <a:r>
              <a:rPr kumimoji="0" lang="uk-UA" sz="2800" b="1" i="0" u="none" strike="noStrike" kern="1200" cap="none" spc="0" normalizeH="0" noProof="0" dirty="0" smtClean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noProof="0" dirty="0" smtClean="0">
                <a:ln w="635"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студентка 2 курсу, спеціальності 6508/1 </a:t>
            </a:r>
            <a:endParaRPr kumimoji="0" lang="ru-RU" sz="2800" b="1" i="0" u="none" strike="noStrike" kern="1200" cap="none" spc="0" normalizeH="0" baseline="0" noProof="0" dirty="0">
              <a:ln w="635"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ligraph" pitchFamily="2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5733256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400" i="1" dirty="0" smtClean="0"/>
              <a:t>Анохіна О.А.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24936" cy="1362456"/>
          </a:xfrm>
        </p:spPr>
        <p:txBody>
          <a:bodyPr/>
          <a:lstStyle/>
          <a:p>
            <a:r>
              <a:rPr lang="ru-RU" sz="2400" dirty="0" smtClean="0">
                <a:latin typeface="Arial Black" pitchFamily="34" charset="0"/>
              </a:rPr>
              <a:t>Мотивація - це спонукання, що призводять людину діяти специфічним, цілеспрямовано.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636912"/>
            <a:ext cx="7772400" cy="1509712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Мотивація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персоналу -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це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одна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з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небагатьох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речей в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арсеналі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підприємця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, яка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дозволяє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збільшити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продуктивність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праці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не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погіршивши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якість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продукції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умови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праці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Admin\Рабочий стол\картинки\04084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3312368" cy="2194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1124744"/>
            <a:ext cx="7308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думки батька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мультиплікації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Уолта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Діснея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Walt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Disney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фантазії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вистачало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 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вигадувати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власноруч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перетворював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непрестижні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престижні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малопопулярні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працівників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готелях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розваг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Діснеї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перейменовані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текстильні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івнювало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важливістю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службою маркетингу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клієнтської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службою.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потрапити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роботу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текстильну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службу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набагато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простіше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i_0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32656"/>
            <a:ext cx="2808312" cy="904046"/>
          </a:xfrm>
          <a:prstGeom prst="rect">
            <a:avLst/>
          </a:prstGeom>
        </p:spPr>
      </p:pic>
      <p:pic>
        <p:nvPicPr>
          <p:cNvPr id="3075" name="Picture 3" descr="C:\Documents and Settings\Admin\Рабочий стол\картинки\1361560550_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3911253" cy="2664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491880" y="1556792"/>
            <a:ext cx="52565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приклад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Артемій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Лебедєв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поліпшити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імідж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посади,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замінив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адміністратора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кафе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господиню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кафе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господинею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напевно,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краще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підгледів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Джобса? Той придумав консультантам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відомого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офісу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куба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П'ятій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авеню в Нью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Йорку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незвичайні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посади: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0" name="Picture 2" descr="C:\Documents and Settings\Admin\Рабочий стол\картинки\плакат домашняя выпеч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2376264" cy="2664296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картинки\i6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0648"/>
            <a:ext cx="3168352" cy="1440159"/>
          </a:xfrm>
          <a:prstGeom prst="rect">
            <a:avLst/>
          </a:prstGeom>
          <a:noFill/>
        </p:spPr>
      </p:pic>
      <p:pic>
        <p:nvPicPr>
          <p:cNvPr id="17415" name="Picture 7" descr="C:\Documents and Settings\Admin\Рабочий стол\картинки\Apple-geni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437112"/>
            <a:ext cx="3275750" cy="1556792"/>
          </a:xfrm>
          <a:prstGeom prst="rect">
            <a:avLst/>
          </a:prstGeom>
          <a:noFill/>
        </p:spPr>
      </p:pic>
      <p:pic>
        <p:nvPicPr>
          <p:cNvPr id="17414" name="Picture 6" descr="C:\Documents and Settings\Admin\Рабочий стол\картинки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3203848" cy="2399794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Рабочий стол\картинки\383860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3680" y="4293096"/>
            <a:ext cx="2880320" cy="1721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465040"/>
            <a:ext cx="43924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Virgin Atlantic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представила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штат як людей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надздібностями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рекламному ролику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ordinary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наділені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суперсилами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 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народжені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офіційному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прес-релізі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Річард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Бренсон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президент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компанії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бізнесу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людей. У руках наших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співробітників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майбутнього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Virgin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Atlantic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намагаються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найкращим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чином, тому 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присвятити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рекламу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4" name="Picture 2" descr="C:\Documents and Settings\Admin\Рабочий стол\картинк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705225" cy="1238250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\Рабочий стол\картинки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427984" cy="2016224"/>
          </a:xfrm>
          <a:prstGeom prst="rect">
            <a:avLst/>
          </a:prstGeom>
          <a:noFill/>
        </p:spPr>
      </p:pic>
      <p:pic>
        <p:nvPicPr>
          <p:cNvPr id="18436" name="Picture 4" descr="C:\Documents and Settings\Admin\Рабочий стол\картинки\Virgin-Atlan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772" y="3933056"/>
            <a:ext cx="4258228" cy="2374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476672"/>
            <a:ext cx="4139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Офіси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лондонський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офіс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зовсім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великий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будинок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заставлено столами,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Величезні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дивани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кімнати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дизайн. Все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поділено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приймальня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бібліотека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зал,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кабінки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приватних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кафе, ресторан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приміщення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відкривається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панорамний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краєвид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центр Лондона.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Picture 2" descr="C:\Documents and Settings\Admin\Рабочий стол\картинки\0002dx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3962697" cy="2093652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картинки\Google-London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36988"/>
            <a:ext cx="2955832" cy="2621012"/>
          </a:xfrm>
          <a:prstGeom prst="rect">
            <a:avLst/>
          </a:prstGeom>
          <a:noFill/>
        </p:spPr>
      </p:pic>
      <p:pic>
        <p:nvPicPr>
          <p:cNvPr id="19460" name="Picture 4" descr="C:\Documents and Settings\Admin\Рабочий стол\картинки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167" y="2348880"/>
            <a:ext cx="3983833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картинки\yandex-ofi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4120679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картинки\4293305-R3L8T8D-600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4320480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картинки\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5448301" cy="3212976"/>
          </a:xfrm>
          <a:prstGeom prst="rect">
            <a:avLst/>
          </a:prstGeom>
          <a:noFill/>
        </p:spPr>
      </p:pic>
      <p:pic>
        <p:nvPicPr>
          <p:cNvPr id="21509" name="Picture 5" descr="C:\Documents and Settings\Admin\Рабочий стол\картинки\google-office-london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89040"/>
            <a:ext cx="3851920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08920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компанії</a:t>
            </a:r>
            <a:r>
              <a:rPr lang="ru-RU" sz="2000" dirty="0" smtClean="0"/>
              <a:t> </a:t>
            </a:r>
            <a:r>
              <a:rPr lang="ru-RU" sz="2000" dirty="0" err="1" smtClean="0"/>
              <a:t>Yota</a:t>
            </a:r>
            <a:r>
              <a:rPr lang="ru-RU" sz="2000" dirty="0" smtClean="0"/>
              <a:t> придумали проект </a:t>
            </a:r>
            <a:r>
              <a:rPr lang="ru-RU" sz="2000" dirty="0" err="1" smtClean="0"/>
              <a:t>Yota</a:t>
            </a:r>
            <a:r>
              <a:rPr lang="ru-RU" sz="2000" dirty="0" smtClean="0"/>
              <a:t> </a:t>
            </a:r>
            <a:r>
              <a:rPr lang="ru-RU" sz="2000" dirty="0" err="1" smtClean="0"/>
              <a:t>Air</a:t>
            </a:r>
            <a:r>
              <a:rPr lang="ru-RU" sz="2000" dirty="0" smtClean="0"/>
              <a:t> - день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поза </a:t>
            </a:r>
            <a:r>
              <a:rPr lang="ru-RU" sz="2000" dirty="0" err="1" smtClean="0"/>
              <a:t>офісом</a:t>
            </a:r>
            <a:r>
              <a:rPr lang="ru-RU" sz="2000" dirty="0" smtClean="0"/>
              <a:t>. Один раз на </a:t>
            </a:r>
            <a:r>
              <a:rPr lang="ru-RU" sz="2000" dirty="0" err="1" smtClean="0"/>
              <a:t>місяць</a:t>
            </a:r>
            <a:r>
              <a:rPr lang="ru-RU" sz="2000" dirty="0" smtClean="0"/>
              <a:t> штат трудиться на </a:t>
            </a:r>
            <a:r>
              <a:rPr lang="ru-RU" sz="2000" dirty="0" err="1" smtClean="0"/>
              <a:t>свіжому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повітрі</a:t>
            </a:r>
            <a:r>
              <a:rPr lang="ru-RU" sz="2000" dirty="0" smtClean="0"/>
              <a:t>, в кафе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скрізь</a:t>
            </a:r>
            <a:r>
              <a:rPr lang="ru-RU" sz="2000" dirty="0" smtClean="0"/>
              <a:t>, де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Wi-Fi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простір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поміститися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всім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колективом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2530" name="Picture 2" descr="C:\Documents and Settings\Admin\Рабочий стол\картинки\Yota_logo_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088232" cy="1368152"/>
          </a:xfrm>
          <a:prstGeom prst="rect">
            <a:avLst/>
          </a:prstGeom>
          <a:noFill/>
        </p:spPr>
      </p:pic>
      <p:pic>
        <p:nvPicPr>
          <p:cNvPr id="22532" name="Picture 4" descr="C:\Documents and Settings\Admin\Рабочий стол\картинки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995936" cy="2952328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картинки\1127a4c98053048843fd812fee1fd6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4664"/>
            <a:ext cx="3672408" cy="2160240"/>
          </a:xfrm>
          <a:prstGeom prst="rect">
            <a:avLst/>
          </a:prstGeom>
          <a:noFill/>
        </p:spPr>
      </p:pic>
      <p:pic>
        <p:nvPicPr>
          <p:cNvPr id="22533" name="Picture 5" descr="C:\Documents and Settings\Admin\Рабочий стол\картинки\Findire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509120"/>
            <a:ext cx="4104456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936" y="1124744"/>
            <a:ext cx="7786064" cy="1084376"/>
          </a:xfrm>
        </p:spPr>
        <p:txBody>
          <a:bodyPr>
            <a:noAutofit/>
          </a:bodyPr>
          <a:lstStyle/>
          <a:p>
            <a:r>
              <a:rPr lang="ru-RU" sz="8000" dirty="0" err="1" smtClean="0">
                <a:solidFill>
                  <a:srgbClr val="FFC000"/>
                </a:solidFill>
                <a:latin typeface="Calligraph" pitchFamily="2" charset="0"/>
              </a:rPr>
              <a:t>Дякую</a:t>
            </a:r>
            <a:r>
              <a:rPr lang="ru-RU" sz="8000" dirty="0" smtClean="0">
                <a:solidFill>
                  <a:srgbClr val="FFC000"/>
                </a:solidFill>
                <a:latin typeface="Calligraph" pitchFamily="2" charset="0"/>
              </a:rPr>
              <a:t> за </a:t>
            </a:r>
            <a:r>
              <a:rPr lang="ru-RU" sz="8000" dirty="0" err="1" smtClean="0">
                <a:solidFill>
                  <a:srgbClr val="FFC000"/>
                </a:solidFill>
                <a:latin typeface="Calligraph" pitchFamily="2" charset="0"/>
              </a:rPr>
              <a:t>увагу</a:t>
            </a:r>
            <a:r>
              <a:rPr lang="ru-RU" sz="8000" dirty="0" smtClean="0">
                <a:solidFill>
                  <a:srgbClr val="FFC000"/>
                </a:solidFill>
                <a:latin typeface="Calligraph" pitchFamily="2" charset="0"/>
              </a:rPr>
              <a:t>!</a:t>
            </a:r>
            <a:endParaRPr lang="ru-RU" sz="8000" dirty="0">
              <a:solidFill>
                <a:srgbClr val="FFC000"/>
              </a:solidFill>
              <a:latin typeface="Calligraph" pitchFamily="2" charset="0"/>
            </a:endParaRPr>
          </a:p>
        </p:txBody>
      </p:sp>
      <p:pic>
        <p:nvPicPr>
          <p:cNvPr id="23554" name="Picture 2" descr="C:\Documents and Settings\Admin\Рабочий стол\картинки\kak_povysit_motivaciyu_pri_izuchenii_anglijskogo_yazyka_readmas.ru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568863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388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“Нематеріальна мотивація персоналу через призму формування корпоративної культури”</vt:lpstr>
      <vt:lpstr>Мотивація - це спонукання, що призводять людину діяти специфічним, цілеспрямовано.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Мотивація персоналу</dc:title>
  <dc:creator>Guru</dc:creator>
  <cp:lastModifiedBy>Лідія-ПК</cp:lastModifiedBy>
  <cp:revision>9</cp:revision>
  <dcterms:modified xsi:type="dcterms:W3CDTF">2014-04-28T07:34:18Z</dcterms:modified>
</cp:coreProperties>
</file>