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9" r:id="rId4"/>
    <p:sldId id="281" r:id="rId5"/>
    <p:sldId id="282" r:id="rId6"/>
    <p:sldId id="280" r:id="rId7"/>
    <p:sldId id="283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777777"/>
    <a:srgbClr val="969696"/>
    <a:srgbClr val="2929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47" autoAdjust="0"/>
    <p:restoredTop sz="95573" autoAdjust="0"/>
  </p:normalViewPr>
  <p:slideViewPr>
    <p:cSldViewPr>
      <p:cViewPr varScale="1">
        <p:scale>
          <a:sx n="111" d="100"/>
          <a:sy n="111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C4C3880-0CBA-409B-AA52-AB4DE3FAC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420866-F6DB-460A-9ABD-ADA79D032759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A800C0-0BE8-4BDE-9315-29696FD0B5DD}" type="slidenum">
              <a:rPr lang="en-US"/>
              <a:pPr/>
              <a:t>2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C39D69-95C0-4483-8519-87643C4E5C3E}" type="slidenum">
              <a:rPr lang="en-US"/>
              <a:pPr/>
              <a:t>3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A800C0-0BE8-4BDE-9315-29696FD0B5DD}" type="slidenum">
              <a:rPr lang="en-US"/>
              <a:pPr/>
              <a:t>4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A800C0-0BE8-4BDE-9315-29696FD0B5DD}" type="slidenum">
              <a:rPr lang="en-US"/>
              <a:pPr/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C39D69-95C0-4483-8519-87643C4E5C3E}" type="slidenum">
              <a:rPr lang="en-US"/>
              <a:pPr/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95736" y="404664"/>
            <a:ext cx="7668344" cy="295232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k-UA" sz="2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МОДЕЛІ ДИВІДЕНДНОЇ ПОЛІТИКИ: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СПІВСТАВЛЕННЯ </a:t>
            </a:r>
            <a:br>
              <a:rPr lang="uk-UA" sz="2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КОРПОРАТИВНИЙ ВИБІР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>
              <a:solidFill>
                <a:srgbClr val="4D4D4D"/>
              </a:solidFill>
            </a:endParaRP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724128" y="4581128"/>
            <a:ext cx="3183632" cy="2448272"/>
          </a:xfrm>
        </p:spPr>
        <p:txBody>
          <a:bodyPr/>
          <a:lstStyle/>
          <a:p>
            <a:pPr eaLnBrk="1" hangingPunct="1"/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eaLnBrk="1" hangingPunct="1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студентка 8504-4</a:t>
            </a:r>
          </a:p>
          <a:p>
            <a:pPr eaLnBrk="1" hangingPunct="1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Шкода О.Б.</a:t>
            </a:r>
          </a:p>
          <a:p>
            <a:pPr eaLnBrk="1" hangingPunct="1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Науковий керівник:</a:t>
            </a:r>
          </a:p>
          <a:p>
            <a:pPr eaLnBrk="1" hangingPunct="1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доцент Петренко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Л.А.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43608" y="2492896"/>
            <a:ext cx="7704856" cy="40872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Дивіденд – частина чистого прибутку акціонерного товариства, що виплачується акціонеру відповідно до частки їх участі у власному капіталі товариства. 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Дивідендна політика -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компанії відносно виплати дивідендів своїм акціонерам при незмінних рішеннях компанії, що стосуються питань інвестицій і позик.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rgbClr val="77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Моделі дивідендної політики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23731" t="32821" r="23677" b="31795"/>
          <a:stretch>
            <a:fillRect/>
          </a:stretch>
        </p:blipFill>
        <p:spPr bwMode="auto">
          <a:xfrm>
            <a:off x="1835696" y="2132856"/>
            <a:ext cx="73083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112838"/>
            <a:ext cx="7315200" cy="71596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основних моделей дивідендної політики (систематизовано автором)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23250" t="42051" r="24158" b="13333"/>
          <a:stretch>
            <a:fillRect/>
          </a:stretch>
        </p:blipFill>
        <p:spPr bwMode="auto">
          <a:xfrm>
            <a:off x="755576" y="2204864"/>
            <a:ext cx="77768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/>
          <a:srcRect l="23089" t="18205" r="23998" b="8205"/>
          <a:stretch>
            <a:fillRect/>
          </a:stretch>
        </p:blipFill>
        <p:spPr bwMode="auto">
          <a:xfrm>
            <a:off x="683568" y="1196752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91472" y="0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основних моделей дивідендної політики (систематизовано автором)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/>
          <a:srcRect l="23089" t="35897" r="24318" b="20257"/>
          <a:stretch>
            <a:fillRect/>
          </a:stretch>
        </p:blipFill>
        <p:spPr bwMode="auto">
          <a:xfrm>
            <a:off x="683568" y="2564904"/>
            <a:ext cx="79208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91472" y="908720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основних моделей дивідендної політики (систематизовано автором)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3410" t="29743" r="24158" b="45898"/>
          <a:stretch>
            <a:fillRect/>
          </a:stretch>
        </p:blipFill>
        <p:spPr bwMode="auto">
          <a:xfrm>
            <a:off x="827584" y="2564904"/>
            <a:ext cx="748883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91472" y="908720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основних моделей дивідендної політики (систематизовано автором)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29</TotalTime>
  <Words>106</Words>
  <Application>Microsoft Office PowerPoint</Application>
  <PresentationFormat>Экран (4:3)</PresentationFormat>
  <Paragraphs>19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powerpoint-template</vt:lpstr>
      <vt:lpstr>МОДЕЛІ ДИВІДЕНДНОЇ ПОЛІТИКИ: СПІВСТАВЛЕННЯ  ТА КОРПОРАТИВНИЙ ВИБІР </vt:lpstr>
      <vt:lpstr>Слайд 2</vt:lpstr>
      <vt:lpstr>Моделі дивідендної політики</vt:lpstr>
      <vt:lpstr>Характеристика основних моделей дивідендної політики (систематизовано автором)</vt:lpstr>
      <vt:lpstr>Слайд 5</vt:lpstr>
      <vt:lpstr>Слайд 6</vt:lpstr>
      <vt:lpstr>Слайд 7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МОДЕЛІ ДИВІДЕНДНОЇ ПОЛІТИКИ: СПІВСТАВЛЕННЯ  ТА КОРПОРАТИВНИЙ ВИБІР</dc:title>
  <dc:creator>Shkoda</dc:creator>
  <cp:lastModifiedBy>inna</cp:lastModifiedBy>
  <cp:revision>5</cp:revision>
  <dcterms:created xsi:type="dcterms:W3CDTF">2015-03-23T13:03:16Z</dcterms:created>
  <dcterms:modified xsi:type="dcterms:W3CDTF">2015-03-31T09:34:53Z</dcterms:modified>
</cp:coreProperties>
</file>