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4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1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4A17BD-8974-4EDC-BE63-C2964F30F49E}" type="doc">
      <dgm:prSet loTypeId="urn:microsoft.com/office/officeart/2005/8/layout/list1" loCatId="list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A64292C-ABDC-4C04-8234-904C61B7E1BC}">
      <dgm:prSet phldrT="[Текст]"/>
      <dgm:spPr/>
      <dgm:t>
        <a:bodyPr/>
        <a:lstStyle/>
        <a:p>
          <a:r>
            <a:rPr lang="uk-UA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 зовнішнього середовища</a:t>
          </a:r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6AD27C-6CA8-4D2E-939F-D29683F7BCE9}" type="parTrans" cxnId="{3B5F7686-CB38-4D7E-8DE1-CE9EA405D4A9}">
      <dgm:prSet/>
      <dgm:spPr/>
      <dgm:t>
        <a:bodyPr/>
        <a:lstStyle/>
        <a:p>
          <a:endParaRPr lang="ru-RU"/>
        </a:p>
      </dgm:t>
    </dgm:pt>
    <dgm:pt modelId="{1B29298B-7796-4AA8-8D51-A6157A2DFAAB}" type="sibTrans" cxnId="{3B5F7686-CB38-4D7E-8DE1-CE9EA405D4A9}">
      <dgm:prSet/>
      <dgm:spPr/>
      <dgm:t>
        <a:bodyPr/>
        <a:lstStyle/>
        <a:p>
          <a:endParaRPr lang="ru-RU"/>
        </a:p>
      </dgm:t>
    </dgm:pt>
    <dgm:pt modelId="{DEEB6E42-A498-4F94-871C-174D25EC60CC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Планування напрямків розвитку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45DC9C-AFD8-402B-B119-0B80795F1EB4}" type="parTrans" cxnId="{C519D659-E52E-40F6-9FB5-AAC1F40D2C32}">
      <dgm:prSet/>
      <dgm:spPr/>
      <dgm:t>
        <a:bodyPr/>
        <a:lstStyle/>
        <a:p>
          <a:endParaRPr lang="ru-RU"/>
        </a:p>
      </dgm:t>
    </dgm:pt>
    <dgm:pt modelId="{28AD9424-2372-483D-B74D-E26B4BB44979}" type="sibTrans" cxnId="{C519D659-E52E-40F6-9FB5-AAC1F40D2C32}">
      <dgm:prSet/>
      <dgm:spPr/>
      <dgm:t>
        <a:bodyPr/>
        <a:lstStyle/>
        <a:p>
          <a:endParaRPr lang="ru-RU"/>
        </a:p>
      </dgm:t>
    </dgm:pt>
    <dgm:pt modelId="{7541A791-5329-4845-998C-DB62385166E6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Планування стратегій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AAAB68-C672-411C-B23E-118E8EC7DBE4}" type="parTrans" cxnId="{4965C174-321E-4342-BEE8-E32D9E08D261}">
      <dgm:prSet/>
      <dgm:spPr/>
      <dgm:t>
        <a:bodyPr/>
        <a:lstStyle/>
        <a:p>
          <a:endParaRPr lang="ru-RU"/>
        </a:p>
      </dgm:t>
    </dgm:pt>
    <dgm:pt modelId="{8012E509-29BA-48B7-B64C-63C67AD99601}" type="sibTrans" cxnId="{4965C174-321E-4342-BEE8-E32D9E08D261}">
      <dgm:prSet/>
      <dgm:spPr/>
      <dgm:t>
        <a:bodyPr/>
        <a:lstStyle/>
        <a:p>
          <a:endParaRPr lang="ru-RU"/>
        </a:p>
      </dgm:t>
    </dgm:pt>
    <dgm:pt modelId="{3AB3CBAD-93EC-4653-88FE-5935E284BF71}">
      <dgm:prSet phldrT="[Текст]"/>
      <dgm:spPr/>
      <dgm:t>
        <a:bodyPr/>
        <a:lstStyle/>
        <a:p>
          <a:r>
            <a:rPr lang="uk-UA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 стратегій на практиці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A1C99-A95F-4753-861A-699CEE0BECAD}" type="parTrans" cxnId="{D956FCBB-5BBA-41E0-9CB1-B94799FAE0E3}">
      <dgm:prSet/>
      <dgm:spPr/>
      <dgm:t>
        <a:bodyPr/>
        <a:lstStyle/>
        <a:p>
          <a:endParaRPr lang="ru-RU"/>
        </a:p>
      </dgm:t>
    </dgm:pt>
    <dgm:pt modelId="{B905F917-F436-4B89-B0D8-CC2592525CDD}" type="sibTrans" cxnId="{D956FCBB-5BBA-41E0-9CB1-B94799FAE0E3}">
      <dgm:prSet/>
      <dgm:spPr/>
      <dgm:t>
        <a:bodyPr/>
        <a:lstStyle/>
        <a:p>
          <a:endParaRPr lang="ru-RU"/>
        </a:p>
      </dgm:t>
    </dgm:pt>
    <dgm:pt modelId="{A16FD7A4-FEAD-4EEC-87E2-8CFEDF704ECB}" type="pres">
      <dgm:prSet presAssocID="{854A17BD-8974-4EDC-BE63-C2964F30F4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789598-C9A3-408E-85A8-AAB0F67586E1}" type="pres">
      <dgm:prSet presAssocID="{FA64292C-ABDC-4C04-8234-904C61B7E1BC}" presName="parentLin" presStyleCnt="0"/>
      <dgm:spPr/>
    </dgm:pt>
    <dgm:pt modelId="{4F9AEB2E-1595-4F49-8F80-1544A74945BF}" type="pres">
      <dgm:prSet presAssocID="{FA64292C-ABDC-4C04-8234-904C61B7E1B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50A18E8-B428-4781-9711-052303E29376}" type="pres">
      <dgm:prSet presAssocID="{FA64292C-ABDC-4C04-8234-904C61B7E1B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362F1F-C628-47DC-9671-A0E5AD20A094}" type="pres">
      <dgm:prSet presAssocID="{FA64292C-ABDC-4C04-8234-904C61B7E1BC}" presName="negativeSpace" presStyleCnt="0"/>
      <dgm:spPr/>
    </dgm:pt>
    <dgm:pt modelId="{1E497981-8D74-4B3F-B012-05C461E82441}" type="pres">
      <dgm:prSet presAssocID="{FA64292C-ABDC-4C04-8234-904C61B7E1BC}" presName="childText" presStyleLbl="conFgAcc1" presStyleIdx="0" presStyleCnt="4">
        <dgm:presLayoutVars>
          <dgm:bulletEnabled val="1"/>
        </dgm:presLayoutVars>
      </dgm:prSet>
      <dgm:spPr/>
    </dgm:pt>
    <dgm:pt modelId="{BAD2AAA6-0650-48AD-A995-9B8ED152A1FA}" type="pres">
      <dgm:prSet presAssocID="{1B29298B-7796-4AA8-8D51-A6157A2DFAAB}" presName="spaceBetweenRectangles" presStyleCnt="0"/>
      <dgm:spPr/>
    </dgm:pt>
    <dgm:pt modelId="{223A0B90-FD35-4712-987E-8ADFD3C88C1E}" type="pres">
      <dgm:prSet presAssocID="{DEEB6E42-A498-4F94-871C-174D25EC60CC}" presName="parentLin" presStyleCnt="0"/>
      <dgm:spPr/>
    </dgm:pt>
    <dgm:pt modelId="{CFD12A43-E870-4340-ABA3-7DC7F92C937F}" type="pres">
      <dgm:prSet presAssocID="{DEEB6E42-A498-4F94-871C-174D25EC60C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FF63FBB-2039-440E-BE30-31126EEEA452}" type="pres">
      <dgm:prSet presAssocID="{DEEB6E42-A498-4F94-871C-174D25EC60C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B4B61B-BA6A-460B-9E36-BA6FFC48BD44}" type="pres">
      <dgm:prSet presAssocID="{DEEB6E42-A498-4F94-871C-174D25EC60CC}" presName="negativeSpace" presStyleCnt="0"/>
      <dgm:spPr/>
    </dgm:pt>
    <dgm:pt modelId="{977C2A3C-906F-4A3D-85FB-FD840F8E910E}" type="pres">
      <dgm:prSet presAssocID="{DEEB6E42-A498-4F94-871C-174D25EC60CC}" presName="childText" presStyleLbl="conFgAcc1" presStyleIdx="1" presStyleCnt="4">
        <dgm:presLayoutVars>
          <dgm:bulletEnabled val="1"/>
        </dgm:presLayoutVars>
      </dgm:prSet>
      <dgm:spPr/>
    </dgm:pt>
    <dgm:pt modelId="{BFDD5E4D-65CE-417F-845C-63D7884E45CA}" type="pres">
      <dgm:prSet presAssocID="{28AD9424-2372-483D-B74D-E26B4BB44979}" presName="spaceBetweenRectangles" presStyleCnt="0"/>
      <dgm:spPr/>
    </dgm:pt>
    <dgm:pt modelId="{CE94C3E1-9113-4343-AFC9-FED0DFE68CF7}" type="pres">
      <dgm:prSet presAssocID="{7541A791-5329-4845-998C-DB62385166E6}" presName="parentLin" presStyleCnt="0"/>
      <dgm:spPr/>
    </dgm:pt>
    <dgm:pt modelId="{F78B8D99-DBA1-49C4-9AE8-AD54A733C160}" type="pres">
      <dgm:prSet presAssocID="{7541A791-5329-4845-998C-DB62385166E6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49C8CA84-3601-4C1A-8A91-32A6B163B3AA}" type="pres">
      <dgm:prSet presAssocID="{7541A791-5329-4845-998C-DB62385166E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D633C-986B-4626-8033-0D13E420ED29}" type="pres">
      <dgm:prSet presAssocID="{7541A791-5329-4845-998C-DB62385166E6}" presName="negativeSpace" presStyleCnt="0"/>
      <dgm:spPr/>
    </dgm:pt>
    <dgm:pt modelId="{B7EEE29E-D862-48C7-93D5-E9DE255F6DF6}" type="pres">
      <dgm:prSet presAssocID="{7541A791-5329-4845-998C-DB62385166E6}" presName="childText" presStyleLbl="conFgAcc1" presStyleIdx="2" presStyleCnt="4">
        <dgm:presLayoutVars>
          <dgm:bulletEnabled val="1"/>
        </dgm:presLayoutVars>
      </dgm:prSet>
      <dgm:spPr/>
    </dgm:pt>
    <dgm:pt modelId="{BDD3F978-DDAE-4E17-88E0-BADAE3D3B92C}" type="pres">
      <dgm:prSet presAssocID="{8012E509-29BA-48B7-B64C-63C67AD99601}" presName="spaceBetweenRectangles" presStyleCnt="0"/>
      <dgm:spPr/>
    </dgm:pt>
    <dgm:pt modelId="{CB61F60F-AF34-406F-A4E0-676F6506740E}" type="pres">
      <dgm:prSet presAssocID="{3AB3CBAD-93EC-4653-88FE-5935E284BF71}" presName="parentLin" presStyleCnt="0"/>
      <dgm:spPr/>
    </dgm:pt>
    <dgm:pt modelId="{30D1D84B-FF42-497D-8AC0-175CC7096B8F}" type="pres">
      <dgm:prSet presAssocID="{3AB3CBAD-93EC-4653-88FE-5935E284BF71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09CFA6DA-4BE6-4768-A89F-C95112B42CF3}" type="pres">
      <dgm:prSet presAssocID="{3AB3CBAD-93EC-4653-88FE-5935E284BF7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1C384-3FF1-4051-A897-6FFDE484AD57}" type="pres">
      <dgm:prSet presAssocID="{3AB3CBAD-93EC-4653-88FE-5935E284BF71}" presName="negativeSpace" presStyleCnt="0"/>
      <dgm:spPr/>
    </dgm:pt>
    <dgm:pt modelId="{E4F97F20-CB9F-4F7C-A7DB-38C3C76CC0A3}" type="pres">
      <dgm:prSet presAssocID="{3AB3CBAD-93EC-4653-88FE-5935E284BF71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36777E8-59A7-486D-B52A-6D8239BCA626}" type="presOf" srcId="{FA64292C-ABDC-4C04-8234-904C61B7E1BC}" destId="{650A18E8-B428-4781-9711-052303E29376}" srcOrd="1" destOrd="0" presId="urn:microsoft.com/office/officeart/2005/8/layout/list1"/>
    <dgm:cxn modelId="{ACF546B0-2F26-49E9-A1F1-2068B5B033E2}" type="presOf" srcId="{DEEB6E42-A498-4F94-871C-174D25EC60CC}" destId="{CFD12A43-E870-4340-ABA3-7DC7F92C937F}" srcOrd="0" destOrd="0" presId="urn:microsoft.com/office/officeart/2005/8/layout/list1"/>
    <dgm:cxn modelId="{CEF7CA28-32D0-4F49-BF21-DB09A686E6F8}" type="presOf" srcId="{3AB3CBAD-93EC-4653-88FE-5935E284BF71}" destId="{30D1D84B-FF42-497D-8AC0-175CC7096B8F}" srcOrd="0" destOrd="0" presId="urn:microsoft.com/office/officeart/2005/8/layout/list1"/>
    <dgm:cxn modelId="{C519D659-E52E-40F6-9FB5-AAC1F40D2C32}" srcId="{854A17BD-8974-4EDC-BE63-C2964F30F49E}" destId="{DEEB6E42-A498-4F94-871C-174D25EC60CC}" srcOrd="1" destOrd="0" parTransId="{AB45DC9C-AFD8-402B-B119-0B80795F1EB4}" sibTransId="{28AD9424-2372-483D-B74D-E26B4BB44979}"/>
    <dgm:cxn modelId="{07993E60-C1B7-4FA1-BE7E-F74FDA157C5C}" type="presOf" srcId="{3AB3CBAD-93EC-4653-88FE-5935E284BF71}" destId="{09CFA6DA-4BE6-4768-A89F-C95112B42CF3}" srcOrd="1" destOrd="0" presId="urn:microsoft.com/office/officeart/2005/8/layout/list1"/>
    <dgm:cxn modelId="{D956FCBB-5BBA-41E0-9CB1-B94799FAE0E3}" srcId="{854A17BD-8974-4EDC-BE63-C2964F30F49E}" destId="{3AB3CBAD-93EC-4653-88FE-5935E284BF71}" srcOrd="3" destOrd="0" parTransId="{D69A1C99-A95F-4753-861A-699CEE0BECAD}" sibTransId="{B905F917-F436-4B89-B0D8-CC2592525CDD}"/>
    <dgm:cxn modelId="{DB4696ED-BFA6-454D-BD8A-DDB565833FDE}" type="presOf" srcId="{DEEB6E42-A498-4F94-871C-174D25EC60CC}" destId="{AFF63FBB-2039-440E-BE30-31126EEEA452}" srcOrd="1" destOrd="0" presId="urn:microsoft.com/office/officeart/2005/8/layout/list1"/>
    <dgm:cxn modelId="{5219125B-CADF-4C6C-B419-EA5D07BD582B}" type="presOf" srcId="{854A17BD-8974-4EDC-BE63-C2964F30F49E}" destId="{A16FD7A4-FEAD-4EEC-87E2-8CFEDF704ECB}" srcOrd="0" destOrd="0" presId="urn:microsoft.com/office/officeart/2005/8/layout/list1"/>
    <dgm:cxn modelId="{15B63EE1-EA30-4672-84C7-D545CE8C91E7}" type="presOf" srcId="{7541A791-5329-4845-998C-DB62385166E6}" destId="{49C8CA84-3601-4C1A-8A91-32A6B163B3AA}" srcOrd="1" destOrd="0" presId="urn:microsoft.com/office/officeart/2005/8/layout/list1"/>
    <dgm:cxn modelId="{4965C174-321E-4342-BEE8-E32D9E08D261}" srcId="{854A17BD-8974-4EDC-BE63-C2964F30F49E}" destId="{7541A791-5329-4845-998C-DB62385166E6}" srcOrd="2" destOrd="0" parTransId="{CAAAAB68-C672-411C-B23E-118E8EC7DBE4}" sibTransId="{8012E509-29BA-48B7-B64C-63C67AD99601}"/>
    <dgm:cxn modelId="{2D16A90E-3CFF-4397-9177-F1FB2CBF583B}" type="presOf" srcId="{7541A791-5329-4845-998C-DB62385166E6}" destId="{F78B8D99-DBA1-49C4-9AE8-AD54A733C160}" srcOrd="0" destOrd="0" presId="urn:microsoft.com/office/officeart/2005/8/layout/list1"/>
    <dgm:cxn modelId="{3B5F7686-CB38-4D7E-8DE1-CE9EA405D4A9}" srcId="{854A17BD-8974-4EDC-BE63-C2964F30F49E}" destId="{FA64292C-ABDC-4C04-8234-904C61B7E1BC}" srcOrd="0" destOrd="0" parTransId="{166AD27C-6CA8-4D2E-939F-D29683F7BCE9}" sibTransId="{1B29298B-7796-4AA8-8D51-A6157A2DFAAB}"/>
    <dgm:cxn modelId="{6BF55428-B3F2-44E4-A794-3DB6B56452C3}" type="presOf" srcId="{FA64292C-ABDC-4C04-8234-904C61B7E1BC}" destId="{4F9AEB2E-1595-4F49-8F80-1544A74945BF}" srcOrd="0" destOrd="0" presId="urn:microsoft.com/office/officeart/2005/8/layout/list1"/>
    <dgm:cxn modelId="{132801C7-BADD-410F-B355-B4CC3FC32BD4}" type="presParOf" srcId="{A16FD7A4-FEAD-4EEC-87E2-8CFEDF704ECB}" destId="{37789598-C9A3-408E-85A8-AAB0F67586E1}" srcOrd="0" destOrd="0" presId="urn:microsoft.com/office/officeart/2005/8/layout/list1"/>
    <dgm:cxn modelId="{67EBD959-40FD-4597-A2E6-EB8A15E53EA9}" type="presParOf" srcId="{37789598-C9A3-408E-85A8-AAB0F67586E1}" destId="{4F9AEB2E-1595-4F49-8F80-1544A74945BF}" srcOrd="0" destOrd="0" presId="urn:microsoft.com/office/officeart/2005/8/layout/list1"/>
    <dgm:cxn modelId="{AEA9ED3B-F781-4FF0-9511-ABCEF0479663}" type="presParOf" srcId="{37789598-C9A3-408E-85A8-AAB0F67586E1}" destId="{650A18E8-B428-4781-9711-052303E29376}" srcOrd="1" destOrd="0" presId="urn:microsoft.com/office/officeart/2005/8/layout/list1"/>
    <dgm:cxn modelId="{DC0B9465-A5CD-43EF-BFBC-D4AAE99CD7DA}" type="presParOf" srcId="{A16FD7A4-FEAD-4EEC-87E2-8CFEDF704ECB}" destId="{F6362F1F-C628-47DC-9671-A0E5AD20A094}" srcOrd="1" destOrd="0" presId="urn:microsoft.com/office/officeart/2005/8/layout/list1"/>
    <dgm:cxn modelId="{BDDD724B-BA54-4EB9-AABA-E93DBCCBC31F}" type="presParOf" srcId="{A16FD7A4-FEAD-4EEC-87E2-8CFEDF704ECB}" destId="{1E497981-8D74-4B3F-B012-05C461E82441}" srcOrd="2" destOrd="0" presId="urn:microsoft.com/office/officeart/2005/8/layout/list1"/>
    <dgm:cxn modelId="{24DA12F7-8CE4-42C1-856E-9D6DD4331602}" type="presParOf" srcId="{A16FD7A4-FEAD-4EEC-87E2-8CFEDF704ECB}" destId="{BAD2AAA6-0650-48AD-A995-9B8ED152A1FA}" srcOrd="3" destOrd="0" presId="urn:microsoft.com/office/officeart/2005/8/layout/list1"/>
    <dgm:cxn modelId="{C4E2CE7B-753D-49DC-B931-EFFB742418E8}" type="presParOf" srcId="{A16FD7A4-FEAD-4EEC-87E2-8CFEDF704ECB}" destId="{223A0B90-FD35-4712-987E-8ADFD3C88C1E}" srcOrd="4" destOrd="0" presId="urn:microsoft.com/office/officeart/2005/8/layout/list1"/>
    <dgm:cxn modelId="{23C74358-42CC-44B7-AC89-E95ABDBCB553}" type="presParOf" srcId="{223A0B90-FD35-4712-987E-8ADFD3C88C1E}" destId="{CFD12A43-E870-4340-ABA3-7DC7F92C937F}" srcOrd="0" destOrd="0" presId="urn:microsoft.com/office/officeart/2005/8/layout/list1"/>
    <dgm:cxn modelId="{A36B03DA-CD91-457B-BD01-8ABE8C5AC887}" type="presParOf" srcId="{223A0B90-FD35-4712-987E-8ADFD3C88C1E}" destId="{AFF63FBB-2039-440E-BE30-31126EEEA452}" srcOrd="1" destOrd="0" presId="urn:microsoft.com/office/officeart/2005/8/layout/list1"/>
    <dgm:cxn modelId="{77F05C23-060B-400F-9A8B-ACE8A173E016}" type="presParOf" srcId="{A16FD7A4-FEAD-4EEC-87E2-8CFEDF704ECB}" destId="{F5B4B61B-BA6A-460B-9E36-BA6FFC48BD44}" srcOrd="5" destOrd="0" presId="urn:microsoft.com/office/officeart/2005/8/layout/list1"/>
    <dgm:cxn modelId="{844EFA57-DE17-4481-B70C-21A69D75D58D}" type="presParOf" srcId="{A16FD7A4-FEAD-4EEC-87E2-8CFEDF704ECB}" destId="{977C2A3C-906F-4A3D-85FB-FD840F8E910E}" srcOrd="6" destOrd="0" presId="urn:microsoft.com/office/officeart/2005/8/layout/list1"/>
    <dgm:cxn modelId="{A25A9D97-9864-4CBE-9311-A76CB0E8DADF}" type="presParOf" srcId="{A16FD7A4-FEAD-4EEC-87E2-8CFEDF704ECB}" destId="{BFDD5E4D-65CE-417F-845C-63D7884E45CA}" srcOrd="7" destOrd="0" presId="urn:microsoft.com/office/officeart/2005/8/layout/list1"/>
    <dgm:cxn modelId="{5BB25120-C84F-41DA-A5D2-ACD83E20722A}" type="presParOf" srcId="{A16FD7A4-FEAD-4EEC-87E2-8CFEDF704ECB}" destId="{CE94C3E1-9113-4343-AFC9-FED0DFE68CF7}" srcOrd="8" destOrd="0" presId="urn:microsoft.com/office/officeart/2005/8/layout/list1"/>
    <dgm:cxn modelId="{B34D8F08-9413-46FB-BB4E-337F65AA8344}" type="presParOf" srcId="{CE94C3E1-9113-4343-AFC9-FED0DFE68CF7}" destId="{F78B8D99-DBA1-49C4-9AE8-AD54A733C160}" srcOrd="0" destOrd="0" presId="urn:microsoft.com/office/officeart/2005/8/layout/list1"/>
    <dgm:cxn modelId="{42EB2BD1-9F93-420E-8AC6-EF2A84F72817}" type="presParOf" srcId="{CE94C3E1-9113-4343-AFC9-FED0DFE68CF7}" destId="{49C8CA84-3601-4C1A-8A91-32A6B163B3AA}" srcOrd="1" destOrd="0" presId="urn:microsoft.com/office/officeart/2005/8/layout/list1"/>
    <dgm:cxn modelId="{7F7CF73E-EBEC-4834-BAFC-745DFA76A115}" type="presParOf" srcId="{A16FD7A4-FEAD-4EEC-87E2-8CFEDF704ECB}" destId="{4AAD633C-986B-4626-8033-0D13E420ED29}" srcOrd="9" destOrd="0" presId="urn:microsoft.com/office/officeart/2005/8/layout/list1"/>
    <dgm:cxn modelId="{92D1ACD7-9DCD-46E3-8C6D-D2BD1590193E}" type="presParOf" srcId="{A16FD7A4-FEAD-4EEC-87E2-8CFEDF704ECB}" destId="{B7EEE29E-D862-48C7-93D5-E9DE255F6DF6}" srcOrd="10" destOrd="0" presId="urn:microsoft.com/office/officeart/2005/8/layout/list1"/>
    <dgm:cxn modelId="{71A3297F-9261-46AC-8E6F-2FA4B4F2A648}" type="presParOf" srcId="{A16FD7A4-FEAD-4EEC-87E2-8CFEDF704ECB}" destId="{BDD3F978-DDAE-4E17-88E0-BADAE3D3B92C}" srcOrd="11" destOrd="0" presId="urn:microsoft.com/office/officeart/2005/8/layout/list1"/>
    <dgm:cxn modelId="{78540125-7AD8-4E5F-8B82-3E1C2CDBEA32}" type="presParOf" srcId="{A16FD7A4-FEAD-4EEC-87E2-8CFEDF704ECB}" destId="{CB61F60F-AF34-406F-A4E0-676F6506740E}" srcOrd="12" destOrd="0" presId="urn:microsoft.com/office/officeart/2005/8/layout/list1"/>
    <dgm:cxn modelId="{1C3E9124-E05E-4985-A4A6-4D95F23E9AF8}" type="presParOf" srcId="{CB61F60F-AF34-406F-A4E0-676F6506740E}" destId="{30D1D84B-FF42-497D-8AC0-175CC7096B8F}" srcOrd="0" destOrd="0" presId="urn:microsoft.com/office/officeart/2005/8/layout/list1"/>
    <dgm:cxn modelId="{06F0CD37-9BF0-4A98-9BCC-4E7A349A3983}" type="presParOf" srcId="{CB61F60F-AF34-406F-A4E0-676F6506740E}" destId="{09CFA6DA-4BE6-4768-A89F-C95112B42CF3}" srcOrd="1" destOrd="0" presId="urn:microsoft.com/office/officeart/2005/8/layout/list1"/>
    <dgm:cxn modelId="{1BF51745-9754-4592-A00D-2B643855DE3F}" type="presParOf" srcId="{A16FD7A4-FEAD-4EEC-87E2-8CFEDF704ECB}" destId="{4201C384-3FF1-4051-A897-6FFDE484AD57}" srcOrd="13" destOrd="0" presId="urn:microsoft.com/office/officeart/2005/8/layout/list1"/>
    <dgm:cxn modelId="{073C5022-116C-4862-A61A-5B4A18D1490F}" type="presParOf" srcId="{A16FD7A4-FEAD-4EEC-87E2-8CFEDF704ECB}" destId="{E4F97F20-CB9F-4F7C-A7DB-38C3C76CC0A3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C91629-A4B1-4E81-A02A-935ABBDAF8D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28FC3A-8ABA-49C4-AB73-AC192796ADBD}">
      <dgm:prSet phldrT="[Текст]"/>
      <dgm:spPr/>
      <dgm:t>
        <a:bodyPr/>
        <a:lstStyle/>
        <a:p>
          <a:r>
            <a:rPr lang="uk-UA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Стратегічна установка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E2F41B-7820-42F1-BDD1-BC8DB5584192}" type="parTrans" cxnId="{BDF12D2B-0139-4D3E-AE99-9D7CDF7ED45C}">
      <dgm:prSet/>
      <dgm:spPr/>
      <dgm:t>
        <a:bodyPr/>
        <a:lstStyle/>
        <a:p>
          <a:endParaRPr lang="ru-RU"/>
        </a:p>
      </dgm:t>
    </dgm:pt>
    <dgm:pt modelId="{AB8D1CA8-1574-448C-8BA3-D9B8EAD017FD}" type="sibTrans" cxnId="{BDF12D2B-0139-4D3E-AE99-9D7CDF7ED45C}">
      <dgm:prSet/>
      <dgm:spPr/>
      <dgm:t>
        <a:bodyPr/>
        <a:lstStyle/>
        <a:p>
          <a:endParaRPr lang="ru-RU"/>
        </a:p>
      </dgm:t>
    </dgm:pt>
    <dgm:pt modelId="{7761DD64-CDE0-46FD-A84E-A1E09DBE2B6F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носить загальний характер;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9231BB-E8B3-47E6-8898-177EA351BE72}" type="parTrans" cxnId="{92E84E06-D32B-41A7-93C3-46C63512CD4F}">
      <dgm:prSet/>
      <dgm:spPr/>
      <dgm:t>
        <a:bodyPr/>
        <a:lstStyle/>
        <a:p>
          <a:endParaRPr lang="ru-RU"/>
        </a:p>
      </dgm:t>
    </dgm:pt>
    <dgm:pt modelId="{742DA114-4990-4FB7-83EB-6A86FBC23F0B}" type="sibTrans" cxnId="{92E84E06-D32B-41A7-93C3-46C63512CD4F}">
      <dgm:prSet/>
      <dgm:spPr/>
      <dgm:t>
        <a:bodyPr/>
        <a:lstStyle/>
        <a:p>
          <a:endParaRPr lang="ru-RU"/>
        </a:p>
      </dgm:t>
    </dgm:pt>
    <dgm:pt modelId="{55B61092-2055-4578-B8F2-89BB55C0B414}">
      <dgm:prSet phldrT="[Текст]"/>
      <dgm:spPr/>
      <dgm:t>
        <a:bodyPr/>
        <a:lstStyle/>
        <a:p>
          <a:r>
            <a:rPr lang="uk-UA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Цілі</a:t>
          </a:r>
          <a:endParaRPr lang="ru-RU" u="sng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F41260-6805-4B1E-BDE7-C80AAC944F4E}" type="parTrans" cxnId="{DD16EB4F-C459-41A9-BC5C-AB3EF4A57906}">
      <dgm:prSet/>
      <dgm:spPr/>
      <dgm:t>
        <a:bodyPr/>
        <a:lstStyle/>
        <a:p>
          <a:endParaRPr lang="ru-RU"/>
        </a:p>
      </dgm:t>
    </dgm:pt>
    <dgm:pt modelId="{03D94C7E-C825-45D6-80BF-788646760B9E}" type="sibTrans" cxnId="{DD16EB4F-C459-41A9-BC5C-AB3EF4A57906}">
      <dgm:prSet/>
      <dgm:spPr/>
      <dgm:t>
        <a:bodyPr/>
        <a:lstStyle/>
        <a:p>
          <a:endParaRPr lang="ru-RU"/>
        </a:p>
      </dgm:t>
    </dgm:pt>
    <dgm:pt modelId="{9C8B5CC2-498E-4C32-8883-500E8368B54B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часто представлені у вартісному виражені;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A47DEA-9C67-49E9-BCDA-A8C46D5B120C}" type="parTrans" cxnId="{91DCC745-57C5-41EF-9871-FBE08F05A974}">
      <dgm:prSet/>
      <dgm:spPr/>
      <dgm:t>
        <a:bodyPr/>
        <a:lstStyle/>
        <a:p>
          <a:endParaRPr lang="ru-RU"/>
        </a:p>
      </dgm:t>
    </dgm:pt>
    <dgm:pt modelId="{32C89161-6419-4271-B680-A3B6099EABDA}" type="sibTrans" cxnId="{91DCC745-57C5-41EF-9871-FBE08F05A974}">
      <dgm:prSet/>
      <dgm:spPr/>
      <dgm:t>
        <a:bodyPr/>
        <a:lstStyle/>
        <a:p>
          <a:endParaRPr lang="ru-RU"/>
        </a:p>
      </dgm:t>
    </dgm:pt>
    <dgm:pt modelId="{A6486E9E-336D-450F-B650-B99882431FDD}">
      <dgm:prSet phldrT="[Текст]"/>
      <dgm:spPr/>
      <dgm:t>
        <a:bodyPr/>
        <a:lstStyle/>
        <a:p>
          <a:r>
            <a:rPr lang="uk-UA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Задачі</a:t>
          </a:r>
          <a:endParaRPr lang="ru-RU" u="sng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8041D3-AECD-4DC0-A892-EF92EA7EA164}" type="parTrans" cxnId="{876163BB-8603-4926-B615-AD9D629548C9}">
      <dgm:prSet/>
      <dgm:spPr/>
      <dgm:t>
        <a:bodyPr/>
        <a:lstStyle/>
        <a:p>
          <a:endParaRPr lang="ru-RU"/>
        </a:p>
      </dgm:t>
    </dgm:pt>
    <dgm:pt modelId="{BE8EEEA4-A2AE-4006-BFC8-D0FA3DA677B1}" type="sibTrans" cxnId="{876163BB-8603-4926-B615-AD9D629548C9}">
      <dgm:prSet/>
      <dgm:spPr/>
      <dgm:t>
        <a:bodyPr/>
        <a:lstStyle/>
        <a:p>
          <a:endParaRPr lang="ru-RU"/>
        </a:p>
      </dgm:t>
    </dgm:pt>
    <dgm:pt modelId="{41E4074E-38A5-49CD-9C4F-6F6A5FDE6024}">
      <dgm:prSet phldrT="[Текст]"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мають оперативний характер;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C9B930-A246-4436-8EEF-AC7798B1DD63}" type="parTrans" cxnId="{BF1CED59-63ED-4EA7-83CC-2A145E0E1498}">
      <dgm:prSet/>
      <dgm:spPr/>
      <dgm:t>
        <a:bodyPr/>
        <a:lstStyle/>
        <a:p>
          <a:endParaRPr lang="ru-RU"/>
        </a:p>
      </dgm:t>
    </dgm:pt>
    <dgm:pt modelId="{54CFD535-7757-4044-8900-59740DD37956}" type="sibTrans" cxnId="{BF1CED59-63ED-4EA7-83CC-2A145E0E1498}">
      <dgm:prSet/>
      <dgm:spPr/>
      <dgm:t>
        <a:bodyPr/>
        <a:lstStyle/>
        <a:p>
          <a:endParaRPr lang="ru-RU"/>
        </a:p>
      </dgm:t>
    </dgm:pt>
    <dgm:pt modelId="{BA4D0682-B0AA-4E77-A9E1-64BEDBA4EAC7}">
      <dgm:prSet/>
      <dgm:spPr/>
      <dgm:t>
        <a:bodyPr/>
        <a:lstStyle/>
        <a:p>
          <a:r>
            <a:rPr lang="uk-UA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визначає суть існування підприємства;</a:t>
          </a:r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6AB6DC-6321-4D26-A5D9-863FFD32D9FE}" type="parTrans" cxnId="{98DFDC49-3423-43D7-B7C0-7001A992A4FE}">
      <dgm:prSet/>
      <dgm:spPr/>
      <dgm:t>
        <a:bodyPr/>
        <a:lstStyle/>
        <a:p>
          <a:endParaRPr lang="ru-RU"/>
        </a:p>
      </dgm:t>
    </dgm:pt>
    <dgm:pt modelId="{4DCEED27-547B-45D6-8158-449303CEF295}" type="sibTrans" cxnId="{98DFDC49-3423-43D7-B7C0-7001A992A4FE}">
      <dgm:prSet/>
      <dgm:spPr/>
      <dgm:t>
        <a:bodyPr/>
        <a:lstStyle/>
        <a:p>
          <a:endParaRPr lang="ru-RU"/>
        </a:p>
      </dgm:t>
    </dgm:pt>
    <dgm:pt modelId="{BF51F05A-C9B7-4BF3-9784-90D5E69FB67F}">
      <dgm:prSet/>
      <dgm:spPr/>
      <dgm:t>
        <a:bodyPr/>
        <a:lstStyle/>
        <a:p>
          <a:r>
            <a:rPr lang="uk-UA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виявляє організаційні перспективи;</a:t>
          </a:r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B4B158-697A-46A9-97E4-BFF724B0C22A}" type="parTrans" cxnId="{4444729D-424C-4698-BBFD-1F2C7F7A4F92}">
      <dgm:prSet/>
      <dgm:spPr/>
      <dgm:t>
        <a:bodyPr/>
        <a:lstStyle/>
        <a:p>
          <a:endParaRPr lang="ru-RU"/>
        </a:p>
      </dgm:t>
    </dgm:pt>
    <dgm:pt modelId="{7ED92956-42A4-4344-832B-CF89199440B7}" type="sibTrans" cxnId="{4444729D-424C-4698-BBFD-1F2C7F7A4F92}">
      <dgm:prSet/>
      <dgm:spPr/>
      <dgm:t>
        <a:bodyPr/>
        <a:lstStyle/>
        <a:p>
          <a:endParaRPr lang="ru-RU"/>
        </a:p>
      </dgm:t>
    </dgm:pt>
    <dgm:pt modelId="{28835171-8803-4B97-9427-74E85BC9989C}">
      <dgm:prSet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може бути оформлена письмово.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FF4103-10E0-45B2-9733-045A5F130797}" type="parTrans" cxnId="{76784038-C1E7-4D9B-8976-10E7370A3DA1}">
      <dgm:prSet/>
      <dgm:spPr/>
      <dgm:t>
        <a:bodyPr/>
        <a:lstStyle/>
        <a:p>
          <a:endParaRPr lang="ru-RU"/>
        </a:p>
      </dgm:t>
    </dgm:pt>
    <dgm:pt modelId="{6AB143ED-2C5D-4C17-9C8F-7759FC11A136}" type="sibTrans" cxnId="{76784038-C1E7-4D9B-8976-10E7370A3DA1}">
      <dgm:prSet/>
      <dgm:spPr/>
      <dgm:t>
        <a:bodyPr/>
        <a:lstStyle/>
        <a:p>
          <a:endParaRPr lang="ru-RU"/>
        </a:p>
      </dgm:t>
    </dgm:pt>
    <dgm:pt modelId="{68807E1A-8155-4125-AEEA-6B7E75570E7E}">
      <dgm:prSet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виражають очікування акціонерів і вищого керівництва підприємства.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EF0433-60DA-4BC5-8F88-D52753D6A2FF}" type="parTrans" cxnId="{0BD7F093-DF7F-4484-818D-155D171E7200}">
      <dgm:prSet/>
      <dgm:spPr/>
      <dgm:t>
        <a:bodyPr/>
        <a:lstStyle/>
        <a:p>
          <a:endParaRPr lang="ru-RU"/>
        </a:p>
      </dgm:t>
    </dgm:pt>
    <dgm:pt modelId="{98B94832-9545-45B4-8BD7-42C02D2552E6}" type="sibTrans" cxnId="{0BD7F093-DF7F-4484-818D-155D171E7200}">
      <dgm:prSet/>
      <dgm:spPr/>
      <dgm:t>
        <a:bodyPr/>
        <a:lstStyle/>
        <a:p>
          <a:endParaRPr lang="ru-RU"/>
        </a:p>
      </dgm:t>
    </dgm:pt>
    <dgm:pt modelId="{52E358F1-6521-4ECE-9144-0A44CE29A6E7}">
      <dgm:prSet/>
      <dgm:spPr/>
      <dgm:t>
        <a:bodyPr/>
        <a:lstStyle/>
        <a:p>
          <a:r>
            <a:rPr lang="uk-UA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відносяться до рівня підрозділу підприємства;</a:t>
          </a:r>
          <a:endParaRPr lang="ru-RU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81FEB7-05AF-451D-88D0-5EE40D26E1DC}" type="parTrans" cxnId="{D4D64877-7DC6-4B68-96C3-92EDACF3582C}">
      <dgm:prSet/>
      <dgm:spPr/>
      <dgm:t>
        <a:bodyPr/>
        <a:lstStyle/>
        <a:p>
          <a:endParaRPr lang="ru-RU"/>
        </a:p>
      </dgm:t>
    </dgm:pt>
    <dgm:pt modelId="{007830CD-62E8-40E3-A640-29A9A19DB874}" type="sibTrans" cxnId="{D4D64877-7DC6-4B68-96C3-92EDACF3582C}">
      <dgm:prSet/>
      <dgm:spPr/>
      <dgm:t>
        <a:bodyPr/>
        <a:lstStyle/>
        <a:p>
          <a:endParaRPr lang="ru-RU"/>
        </a:p>
      </dgm:t>
    </dgm:pt>
    <dgm:pt modelId="{DB75FEC3-C73F-4656-A285-E44786D97769}">
      <dgm:prSet/>
      <dgm:spPr/>
      <dgm:t>
        <a:bodyPr/>
        <a:lstStyle/>
        <a:p>
          <a:r>
            <a: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зазвичай множинні.</a:t>
          </a:r>
          <a:endParaRPr lang="ru-RU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1F580E-A289-4900-958D-7500EFA33DFA}" type="parTrans" cxnId="{52BFF60B-F921-4C5C-A21B-E31AA99CA4EB}">
      <dgm:prSet/>
      <dgm:spPr/>
      <dgm:t>
        <a:bodyPr/>
        <a:lstStyle/>
        <a:p>
          <a:endParaRPr lang="ru-RU"/>
        </a:p>
      </dgm:t>
    </dgm:pt>
    <dgm:pt modelId="{A3A3F12C-51E9-46F6-A441-C5C23EDB0A23}" type="sibTrans" cxnId="{52BFF60B-F921-4C5C-A21B-E31AA99CA4EB}">
      <dgm:prSet/>
      <dgm:spPr/>
      <dgm:t>
        <a:bodyPr/>
        <a:lstStyle/>
        <a:p>
          <a:endParaRPr lang="ru-RU"/>
        </a:p>
      </dgm:t>
    </dgm:pt>
    <dgm:pt modelId="{F5BB911B-8C5D-440A-BBEF-EC655E2CDC63}" type="pres">
      <dgm:prSet presAssocID="{E3C91629-A4B1-4E81-A02A-935ABBDAF8D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2C084A-5000-4A8C-8BED-EFDF720BA9EC}" type="pres">
      <dgm:prSet presAssocID="{8128FC3A-8ABA-49C4-AB73-AC192796ADBD}" presName="composite" presStyleCnt="0"/>
      <dgm:spPr/>
    </dgm:pt>
    <dgm:pt modelId="{9970CF33-DFA3-43A1-919B-C26F3237303F}" type="pres">
      <dgm:prSet presAssocID="{8128FC3A-8ABA-49C4-AB73-AC192796ADB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129A5-C5BF-4282-B71B-E7EFA55F4CA6}" type="pres">
      <dgm:prSet presAssocID="{8128FC3A-8ABA-49C4-AB73-AC192796ADB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D4A47-E379-42BD-B95E-05AC0DDBFEB9}" type="pres">
      <dgm:prSet presAssocID="{AB8D1CA8-1574-448C-8BA3-D9B8EAD017FD}" presName="sp" presStyleCnt="0"/>
      <dgm:spPr/>
    </dgm:pt>
    <dgm:pt modelId="{61BB23C1-E461-4697-9A3E-CACDD6E5F2CB}" type="pres">
      <dgm:prSet presAssocID="{55B61092-2055-4578-B8F2-89BB55C0B414}" presName="composite" presStyleCnt="0"/>
      <dgm:spPr/>
    </dgm:pt>
    <dgm:pt modelId="{552352A6-3B06-46E9-A93E-9949B1C3365D}" type="pres">
      <dgm:prSet presAssocID="{55B61092-2055-4578-B8F2-89BB55C0B414}" presName="parentText" presStyleLbl="alignNode1" presStyleIdx="1" presStyleCnt="3" custLinFactNeighborX="-11781" custLinFactNeighborY="-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4DEF5-4760-40E4-9D01-3BD2AD95C8FA}" type="pres">
      <dgm:prSet presAssocID="{55B61092-2055-4578-B8F2-89BB55C0B414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FBB1F-C03F-41A1-8F71-404ADF19DEBB}" type="pres">
      <dgm:prSet presAssocID="{03D94C7E-C825-45D6-80BF-788646760B9E}" presName="sp" presStyleCnt="0"/>
      <dgm:spPr/>
    </dgm:pt>
    <dgm:pt modelId="{171FAD31-945A-4CC4-AD6C-C5FDC15B70BF}" type="pres">
      <dgm:prSet presAssocID="{A6486E9E-336D-450F-B650-B99882431FDD}" presName="composite" presStyleCnt="0"/>
      <dgm:spPr/>
    </dgm:pt>
    <dgm:pt modelId="{2D59D2D0-9D16-4A3B-942E-85F80446DFD5}" type="pres">
      <dgm:prSet presAssocID="{A6486E9E-336D-450F-B650-B99882431FDD}" presName="parentText" presStyleLbl="alignNode1" presStyleIdx="2" presStyleCnt="3" custLinFactNeighborX="-3955" custLinFactNeighborY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A50380-3EC2-444B-AEBD-6E81B9342E3C}" type="pres">
      <dgm:prSet presAssocID="{A6486E9E-336D-450F-B650-B99882431FDD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E84E06-D32B-41A7-93C3-46C63512CD4F}" srcId="{8128FC3A-8ABA-49C4-AB73-AC192796ADBD}" destId="{7761DD64-CDE0-46FD-A84E-A1E09DBE2B6F}" srcOrd="0" destOrd="0" parTransId="{019231BB-E8B3-47E6-8898-177EA351BE72}" sibTransId="{742DA114-4990-4FB7-83EB-6A86FBC23F0B}"/>
    <dgm:cxn modelId="{4444729D-424C-4698-BBFD-1F2C7F7A4F92}" srcId="{8128FC3A-8ABA-49C4-AB73-AC192796ADBD}" destId="{BF51F05A-C9B7-4BF3-9784-90D5E69FB67F}" srcOrd="2" destOrd="0" parTransId="{1AB4B158-697A-46A9-97E4-BFF724B0C22A}" sibTransId="{7ED92956-42A4-4344-832B-CF89199440B7}"/>
    <dgm:cxn modelId="{59E29A6A-D2AD-4F7E-B9D9-105E3701324C}" type="presOf" srcId="{28835171-8803-4B97-9427-74E85BC9989C}" destId="{3C9129A5-C5BF-4282-B71B-E7EFA55F4CA6}" srcOrd="0" destOrd="3" presId="urn:microsoft.com/office/officeart/2005/8/layout/chevron2"/>
    <dgm:cxn modelId="{52BFF60B-F921-4C5C-A21B-E31AA99CA4EB}" srcId="{A6486E9E-336D-450F-B650-B99882431FDD}" destId="{DB75FEC3-C73F-4656-A285-E44786D97769}" srcOrd="2" destOrd="0" parTransId="{2B1F580E-A289-4900-958D-7500EFA33DFA}" sibTransId="{A3A3F12C-51E9-46F6-A441-C5C23EDB0A23}"/>
    <dgm:cxn modelId="{DD16EB4F-C459-41A9-BC5C-AB3EF4A57906}" srcId="{E3C91629-A4B1-4E81-A02A-935ABBDAF8DE}" destId="{55B61092-2055-4578-B8F2-89BB55C0B414}" srcOrd="1" destOrd="0" parTransId="{D7F41260-6805-4B1E-BDE7-C80AAC944F4E}" sibTransId="{03D94C7E-C825-45D6-80BF-788646760B9E}"/>
    <dgm:cxn modelId="{D4D64877-7DC6-4B68-96C3-92EDACF3582C}" srcId="{A6486E9E-336D-450F-B650-B99882431FDD}" destId="{52E358F1-6521-4ECE-9144-0A44CE29A6E7}" srcOrd="1" destOrd="0" parTransId="{5081FEB7-05AF-451D-88D0-5EE40D26E1DC}" sibTransId="{007830CD-62E8-40E3-A640-29A9A19DB874}"/>
    <dgm:cxn modelId="{C1EE1200-5E8E-4FA6-8EC3-AED8AAD86BCF}" type="presOf" srcId="{BF51F05A-C9B7-4BF3-9784-90D5E69FB67F}" destId="{3C9129A5-C5BF-4282-B71B-E7EFA55F4CA6}" srcOrd="0" destOrd="2" presId="urn:microsoft.com/office/officeart/2005/8/layout/chevron2"/>
    <dgm:cxn modelId="{E3355F59-BC36-46D0-B902-A290182B84CF}" type="presOf" srcId="{7761DD64-CDE0-46FD-A84E-A1E09DBE2B6F}" destId="{3C9129A5-C5BF-4282-B71B-E7EFA55F4CA6}" srcOrd="0" destOrd="0" presId="urn:microsoft.com/office/officeart/2005/8/layout/chevron2"/>
    <dgm:cxn modelId="{61019544-EA10-4322-BD57-3BEB8347F576}" type="presOf" srcId="{DB75FEC3-C73F-4656-A285-E44786D97769}" destId="{BAA50380-3EC2-444B-AEBD-6E81B9342E3C}" srcOrd="0" destOrd="2" presId="urn:microsoft.com/office/officeart/2005/8/layout/chevron2"/>
    <dgm:cxn modelId="{6DCB7AF1-B37B-4106-8993-78EFA76C92E3}" type="presOf" srcId="{52E358F1-6521-4ECE-9144-0A44CE29A6E7}" destId="{BAA50380-3EC2-444B-AEBD-6E81B9342E3C}" srcOrd="0" destOrd="1" presId="urn:microsoft.com/office/officeart/2005/8/layout/chevron2"/>
    <dgm:cxn modelId="{77AC4C9C-C195-4A47-A12D-FC8D5D2EFBF2}" type="presOf" srcId="{68807E1A-8155-4125-AEEA-6B7E75570E7E}" destId="{0514DEF5-4760-40E4-9D01-3BD2AD95C8FA}" srcOrd="0" destOrd="1" presId="urn:microsoft.com/office/officeart/2005/8/layout/chevron2"/>
    <dgm:cxn modelId="{91DCC745-57C5-41EF-9871-FBE08F05A974}" srcId="{55B61092-2055-4578-B8F2-89BB55C0B414}" destId="{9C8B5CC2-498E-4C32-8883-500E8368B54B}" srcOrd="0" destOrd="0" parTransId="{9AA47DEA-9C67-49E9-BCDA-A8C46D5B120C}" sibTransId="{32C89161-6419-4271-B680-A3B6099EABDA}"/>
    <dgm:cxn modelId="{F59DD4FD-527B-4D65-A8FB-01881B054C0E}" type="presOf" srcId="{E3C91629-A4B1-4E81-A02A-935ABBDAF8DE}" destId="{F5BB911B-8C5D-440A-BBEF-EC655E2CDC63}" srcOrd="0" destOrd="0" presId="urn:microsoft.com/office/officeart/2005/8/layout/chevron2"/>
    <dgm:cxn modelId="{BDF12D2B-0139-4D3E-AE99-9D7CDF7ED45C}" srcId="{E3C91629-A4B1-4E81-A02A-935ABBDAF8DE}" destId="{8128FC3A-8ABA-49C4-AB73-AC192796ADBD}" srcOrd="0" destOrd="0" parTransId="{22E2F41B-7820-42F1-BDD1-BC8DB5584192}" sibTransId="{AB8D1CA8-1574-448C-8BA3-D9B8EAD017FD}"/>
    <dgm:cxn modelId="{243588A9-1C21-42BD-B6E7-64F70E259606}" type="presOf" srcId="{9C8B5CC2-498E-4C32-8883-500E8368B54B}" destId="{0514DEF5-4760-40E4-9D01-3BD2AD95C8FA}" srcOrd="0" destOrd="0" presId="urn:microsoft.com/office/officeart/2005/8/layout/chevron2"/>
    <dgm:cxn modelId="{5EB1C8DF-E122-4C45-9E97-4D3CFC1F57C3}" type="presOf" srcId="{A6486E9E-336D-450F-B650-B99882431FDD}" destId="{2D59D2D0-9D16-4A3B-942E-85F80446DFD5}" srcOrd="0" destOrd="0" presId="urn:microsoft.com/office/officeart/2005/8/layout/chevron2"/>
    <dgm:cxn modelId="{2FFA2D69-F97F-419F-9B10-F01370587DAB}" type="presOf" srcId="{55B61092-2055-4578-B8F2-89BB55C0B414}" destId="{552352A6-3B06-46E9-A93E-9949B1C3365D}" srcOrd="0" destOrd="0" presId="urn:microsoft.com/office/officeart/2005/8/layout/chevron2"/>
    <dgm:cxn modelId="{98DFDC49-3423-43D7-B7C0-7001A992A4FE}" srcId="{8128FC3A-8ABA-49C4-AB73-AC192796ADBD}" destId="{BA4D0682-B0AA-4E77-A9E1-64BEDBA4EAC7}" srcOrd="1" destOrd="0" parTransId="{876AB6DC-6321-4D26-A5D9-863FFD32D9FE}" sibTransId="{4DCEED27-547B-45D6-8158-449303CEF295}"/>
    <dgm:cxn modelId="{76784038-C1E7-4D9B-8976-10E7370A3DA1}" srcId="{8128FC3A-8ABA-49C4-AB73-AC192796ADBD}" destId="{28835171-8803-4B97-9427-74E85BC9989C}" srcOrd="3" destOrd="0" parTransId="{1EFF4103-10E0-45B2-9733-045A5F130797}" sibTransId="{6AB143ED-2C5D-4C17-9C8F-7759FC11A136}"/>
    <dgm:cxn modelId="{0BD7F093-DF7F-4484-818D-155D171E7200}" srcId="{55B61092-2055-4578-B8F2-89BB55C0B414}" destId="{68807E1A-8155-4125-AEEA-6B7E75570E7E}" srcOrd="1" destOrd="0" parTransId="{F6EF0433-60DA-4BC5-8F88-D52753D6A2FF}" sibTransId="{98B94832-9545-45B4-8BD7-42C02D2552E6}"/>
    <dgm:cxn modelId="{BF1CED59-63ED-4EA7-83CC-2A145E0E1498}" srcId="{A6486E9E-336D-450F-B650-B99882431FDD}" destId="{41E4074E-38A5-49CD-9C4F-6F6A5FDE6024}" srcOrd="0" destOrd="0" parTransId="{E8C9B930-A246-4436-8EEF-AC7798B1DD63}" sibTransId="{54CFD535-7757-4044-8900-59740DD37956}"/>
    <dgm:cxn modelId="{B0ADEA59-1451-43FC-88CB-FECD86724DB3}" type="presOf" srcId="{8128FC3A-8ABA-49C4-AB73-AC192796ADBD}" destId="{9970CF33-DFA3-43A1-919B-C26F3237303F}" srcOrd="0" destOrd="0" presId="urn:microsoft.com/office/officeart/2005/8/layout/chevron2"/>
    <dgm:cxn modelId="{C56F59E5-F4B7-44CD-9ACB-63E828669424}" type="presOf" srcId="{41E4074E-38A5-49CD-9C4F-6F6A5FDE6024}" destId="{BAA50380-3EC2-444B-AEBD-6E81B9342E3C}" srcOrd="0" destOrd="0" presId="urn:microsoft.com/office/officeart/2005/8/layout/chevron2"/>
    <dgm:cxn modelId="{876163BB-8603-4926-B615-AD9D629548C9}" srcId="{E3C91629-A4B1-4E81-A02A-935ABBDAF8DE}" destId="{A6486E9E-336D-450F-B650-B99882431FDD}" srcOrd="2" destOrd="0" parTransId="{B48041D3-AECD-4DC0-A892-EF92EA7EA164}" sibTransId="{BE8EEEA4-A2AE-4006-BFC8-D0FA3DA677B1}"/>
    <dgm:cxn modelId="{3C4BC2B1-17C9-495F-89B1-20E34B2AB595}" type="presOf" srcId="{BA4D0682-B0AA-4E77-A9E1-64BEDBA4EAC7}" destId="{3C9129A5-C5BF-4282-B71B-E7EFA55F4CA6}" srcOrd="0" destOrd="1" presId="urn:microsoft.com/office/officeart/2005/8/layout/chevron2"/>
    <dgm:cxn modelId="{446DB4F0-3E80-4AC2-A9F6-60CBFC8634D3}" type="presParOf" srcId="{F5BB911B-8C5D-440A-BBEF-EC655E2CDC63}" destId="{0C2C084A-5000-4A8C-8BED-EFDF720BA9EC}" srcOrd="0" destOrd="0" presId="urn:microsoft.com/office/officeart/2005/8/layout/chevron2"/>
    <dgm:cxn modelId="{C9EDAF55-5955-4707-A2BD-A60D6B97CE19}" type="presParOf" srcId="{0C2C084A-5000-4A8C-8BED-EFDF720BA9EC}" destId="{9970CF33-DFA3-43A1-919B-C26F3237303F}" srcOrd="0" destOrd="0" presId="urn:microsoft.com/office/officeart/2005/8/layout/chevron2"/>
    <dgm:cxn modelId="{C167CD90-156F-47FF-B653-14AF8EAE90FF}" type="presParOf" srcId="{0C2C084A-5000-4A8C-8BED-EFDF720BA9EC}" destId="{3C9129A5-C5BF-4282-B71B-E7EFA55F4CA6}" srcOrd="1" destOrd="0" presId="urn:microsoft.com/office/officeart/2005/8/layout/chevron2"/>
    <dgm:cxn modelId="{C25EC183-E049-404E-8C9D-64BB8CCE3577}" type="presParOf" srcId="{F5BB911B-8C5D-440A-BBEF-EC655E2CDC63}" destId="{137D4A47-E379-42BD-B95E-05AC0DDBFEB9}" srcOrd="1" destOrd="0" presId="urn:microsoft.com/office/officeart/2005/8/layout/chevron2"/>
    <dgm:cxn modelId="{FD4A486E-F7D0-411C-A5DA-D1FC0F80EEB5}" type="presParOf" srcId="{F5BB911B-8C5D-440A-BBEF-EC655E2CDC63}" destId="{61BB23C1-E461-4697-9A3E-CACDD6E5F2CB}" srcOrd="2" destOrd="0" presId="urn:microsoft.com/office/officeart/2005/8/layout/chevron2"/>
    <dgm:cxn modelId="{9C536306-0836-4ED1-B675-E741BE2EF919}" type="presParOf" srcId="{61BB23C1-E461-4697-9A3E-CACDD6E5F2CB}" destId="{552352A6-3B06-46E9-A93E-9949B1C3365D}" srcOrd="0" destOrd="0" presId="urn:microsoft.com/office/officeart/2005/8/layout/chevron2"/>
    <dgm:cxn modelId="{B2124FD4-4922-4292-B3F8-5B4DFAC693BE}" type="presParOf" srcId="{61BB23C1-E461-4697-9A3E-CACDD6E5F2CB}" destId="{0514DEF5-4760-40E4-9D01-3BD2AD95C8FA}" srcOrd="1" destOrd="0" presId="urn:microsoft.com/office/officeart/2005/8/layout/chevron2"/>
    <dgm:cxn modelId="{3C8CAF80-697D-40F6-8267-2CF89EFA6DEA}" type="presParOf" srcId="{F5BB911B-8C5D-440A-BBEF-EC655E2CDC63}" destId="{420FBB1F-C03F-41A1-8F71-404ADF19DEBB}" srcOrd="3" destOrd="0" presId="urn:microsoft.com/office/officeart/2005/8/layout/chevron2"/>
    <dgm:cxn modelId="{13EF2515-5454-49E0-98B6-95CDCDCC3A58}" type="presParOf" srcId="{F5BB911B-8C5D-440A-BBEF-EC655E2CDC63}" destId="{171FAD31-945A-4CC4-AD6C-C5FDC15B70BF}" srcOrd="4" destOrd="0" presId="urn:microsoft.com/office/officeart/2005/8/layout/chevron2"/>
    <dgm:cxn modelId="{D16A594B-583A-4D85-AC92-334F6E93BAE0}" type="presParOf" srcId="{171FAD31-945A-4CC4-AD6C-C5FDC15B70BF}" destId="{2D59D2D0-9D16-4A3B-942E-85F80446DFD5}" srcOrd="0" destOrd="0" presId="urn:microsoft.com/office/officeart/2005/8/layout/chevron2"/>
    <dgm:cxn modelId="{6ABCEEC3-669F-4242-802E-4C2892AA01AF}" type="presParOf" srcId="{171FAD31-945A-4CC4-AD6C-C5FDC15B70BF}" destId="{BAA50380-3EC2-444B-AEBD-6E81B9342E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97981-8D74-4B3F-B012-05C461E82441}">
      <dsp:nvSpPr>
        <dsp:cNvPr id="0" name=""/>
        <dsp:cNvSpPr/>
      </dsp:nvSpPr>
      <dsp:spPr>
        <a:xfrm>
          <a:off x="0" y="624405"/>
          <a:ext cx="5891213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0A18E8-B428-4781-9711-052303E29376}">
      <dsp:nvSpPr>
        <dsp:cNvPr id="0" name=""/>
        <dsp:cNvSpPr/>
      </dsp:nvSpPr>
      <dsp:spPr>
        <a:xfrm>
          <a:off x="294560" y="152085"/>
          <a:ext cx="4123849" cy="9446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872" tIns="0" rIns="15587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Аналіз зовнішнього середовища</a:t>
          </a:r>
          <a:endParaRPr lang="ru-RU" sz="3200" kern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674" y="198199"/>
        <a:ext cx="4031621" cy="852412"/>
      </dsp:txXfrm>
    </dsp:sp>
    <dsp:sp modelId="{977C2A3C-906F-4A3D-85FB-FD840F8E910E}">
      <dsp:nvSpPr>
        <dsp:cNvPr id="0" name=""/>
        <dsp:cNvSpPr/>
      </dsp:nvSpPr>
      <dsp:spPr>
        <a:xfrm>
          <a:off x="0" y="2075925"/>
          <a:ext cx="5891213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473956"/>
              <a:satOff val="-1420"/>
              <a:lumOff val="1569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F63FBB-2039-440E-BE30-31126EEEA452}">
      <dsp:nvSpPr>
        <dsp:cNvPr id="0" name=""/>
        <dsp:cNvSpPr/>
      </dsp:nvSpPr>
      <dsp:spPr>
        <a:xfrm>
          <a:off x="294560" y="1603605"/>
          <a:ext cx="4123849" cy="944640"/>
        </a:xfrm>
        <a:prstGeom prst="roundRect">
          <a:avLst/>
        </a:prstGeom>
        <a:solidFill>
          <a:schemeClr val="accent3">
            <a:hueOff val="5473956"/>
            <a:satOff val="-1420"/>
            <a:lumOff val="1569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872" tIns="0" rIns="15587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Планування напрямків розвитку</a:t>
          </a:r>
          <a:endParaRPr lang="ru-RU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674" y="1649719"/>
        <a:ext cx="4031621" cy="852412"/>
      </dsp:txXfrm>
    </dsp:sp>
    <dsp:sp modelId="{B7EEE29E-D862-48C7-93D5-E9DE255F6DF6}">
      <dsp:nvSpPr>
        <dsp:cNvPr id="0" name=""/>
        <dsp:cNvSpPr/>
      </dsp:nvSpPr>
      <dsp:spPr>
        <a:xfrm>
          <a:off x="0" y="3527445"/>
          <a:ext cx="5891213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0947913"/>
              <a:satOff val="-2840"/>
              <a:lumOff val="3137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C8CA84-3601-4C1A-8A91-32A6B163B3AA}">
      <dsp:nvSpPr>
        <dsp:cNvPr id="0" name=""/>
        <dsp:cNvSpPr/>
      </dsp:nvSpPr>
      <dsp:spPr>
        <a:xfrm>
          <a:off x="294560" y="3055125"/>
          <a:ext cx="4123849" cy="944640"/>
        </a:xfrm>
        <a:prstGeom prst="roundRect">
          <a:avLst/>
        </a:prstGeom>
        <a:solidFill>
          <a:schemeClr val="accent3">
            <a:hueOff val="10947913"/>
            <a:satOff val="-2840"/>
            <a:lumOff val="313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872" tIns="0" rIns="15587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Планування стратегій</a:t>
          </a:r>
          <a:endParaRPr lang="ru-RU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674" y="3101239"/>
        <a:ext cx="4031621" cy="852412"/>
      </dsp:txXfrm>
    </dsp:sp>
    <dsp:sp modelId="{E4F97F20-CB9F-4F7C-A7DB-38C3C76CC0A3}">
      <dsp:nvSpPr>
        <dsp:cNvPr id="0" name=""/>
        <dsp:cNvSpPr/>
      </dsp:nvSpPr>
      <dsp:spPr>
        <a:xfrm>
          <a:off x="0" y="4978965"/>
          <a:ext cx="5891213" cy="806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6421869"/>
              <a:satOff val="-4260"/>
              <a:lumOff val="4706"/>
              <a:alphaOff val="0"/>
            </a:schemeClr>
          </a:solidFill>
          <a:prstDash val="solid"/>
        </a:ln>
        <a:effectLst/>
        <a:sp3d z="-60000" extrusionH="63500" prstMaterial="matte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CFA6DA-4BE6-4768-A89F-C95112B42CF3}">
      <dsp:nvSpPr>
        <dsp:cNvPr id="0" name=""/>
        <dsp:cNvSpPr/>
      </dsp:nvSpPr>
      <dsp:spPr>
        <a:xfrm>
          <a:off x="294560" y="4506645"/>
          <a:ext cx="4123849" cy="944640"/>
        </a:xfrm>
        <a:prstGeom prst="roundRect">
          <a:avLst/>
        </a:prstGeom>
        <a:solidFill>
          <a:schemeClr val="accent3">
            <a:hueOff val="16421869"/>
            <a:satOff val="-4260"/>
            <a:lumOff val="470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5872" tIns="0" rIns="155872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Застосування стратегій на практиці</a:t>
          </a:r>
          <a:endParaRPr lang="ru-RU" sz="32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0674" y="4552759"/>
        <a:ext cx="4031621" cy="852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70CF33-DFA3-43A1-919B-C26F3237303F}">
      <dsp:nvSpPr>
        <dsp:cNvPr id="0" name=""/>
        <dsp:cNvSpPr/>
      </dsp:nvSpPr>
      <dsp:spPr>
        <a:xfrm rot="5400000">
          <a:off x="-279119" y="279180"/>
          <a:ext cx="1860797" cy="1302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u="sng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Стратегічна установка</a:t>
          </a:r>
          <a:endParaRPr lang="ru-RU" sz="19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651339"/>
        <a:ext cx="1302557" cy="558240"/>
      </dsp:txXfrm>
    </dsp:sp>
    <dsp:sp modelId="{3C9129A5-C5BF-4282-B71B-E7EFA55F4CA6}">
      <dsp:nvSpPr>
        <dsp:cNvPr id="0" name=""/>
        <dsp:cNvSpPr/>
      </dsp:nvSpPr>
      <dsp:spPr>
        <a:xfrm rot="5400000">
          <a:off x="2992126" y="-1689507"/>
          <a:ext cx="1209518" cy="4588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носить загальний характер;</a:t>
          </a:r>
          <a:endParaRPr lang="ru-RU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визначає суть існування підприємства;</a:t>
          </a:r>
          <a:endParaRPr lang="ru-RU" sz="1800" kern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виявляє організаційні перспективи;</a:t>
          </a:r>
          <a:endParaRPr lang="ru-RU" sz="1800" kern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може бути оформлена письмово.</a:t>
          </a:r>
          <a:endParaRPr lang="ru-RU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02558" y="59105"/>
        <a:ext cx="4529611" cy="1091430"/>
      </dsp:txXfrm>
    </dsp:sp>
    <dsp:sp modelId="{552352A6-3B06-46E9-A93E-9949B1C3365D}">
      <dsp:nvSpPr>
        <dsp:cNvPr id="0" name=""/>
        <dsp:cNvSpPr/>
      </dsp:nvSpPr>
      <dsp:spPr>
        <a:xfrm rot="5400000">
          <a:off x="-279119" y="1936473"/>
          <a:ext cx="1860797" cy="1302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u="sng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Цілі</a:t>
          </a:r>
          <a:endParaRPr lang="ru-RU" sz="1900" u="sng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2308632"/>
        <a:ext cx="1302557" cy="558240"/>
      </dsp:txXfrm>
    </dsp:sp>
    <dsp:sp modelId="{0514DEF5-4760-40E4-9D01-3BD2AD95C8FA}">
      <dsp:nvSpPr>
        <dsp:cNvPr id="0" name=""/>
        <dsp:cNvSpPr/>
      </dsp:nvSpPr>
      <dsp:spPr>
        <a:xfrm rot="5400000">
          <a:off x="2992126" y="-20436"/>
          <a:ext cx="1209518" cy="4588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часто представлені у вартісному виражені;</a:t>
          </a:r>
          <a:endParaRPr lang="ru-RU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виражають очікування акціонерів і вищого керівництва підприємства.</a:t>
          </a:r>
          <a:endParaRPr lang="ru-RU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02558" y="1728176"/>
        <a:ext cx="4529611" cy="1091430"/>
      </dsp:txXfrm>
    </dsp:sp>
    <dsp:sp modelId="{2D59D2D0-9D16-4A3B-942E-85F80446DFD5}">
      <dsp:nvSpPr>
        <dsp:cNvPr id="0" name=""/>
        <dsp:cNvSpPr/>
      </dsp:nvSpPr>
      <dsp:spPr>
        <a:xfrm rot="5400000">
          <a:off x="-279119" y="3617379"/>
          <a:ext cx="1860797" cy="13025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u="sng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Задачі</a:t>
          </a:r>
          <a:endParaRPr lang="ru-RU" sz="1900" u="sng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3989538"/>
        <a:ext cx="1302557" cy="558240"/>
      </dsp:txXfrm>
    </dsp:sp>
    <dsp:sp modelId="{BAA50380-3EC2-444B-AEBD-6E81B9342E3C}">
      <dsp:nvSpPr>
        <dsp:cNvPr id="0" name=""/>
        <dsp:cNvSpPr/>
      </dsp:nvSpPr>
      <dsp:spPr>
        <a:xfrm rot="5400000">
          <a:off x="2992126" y="1648635"/>
          <a:ext cx="1209518" cy="45886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мають оперативний характер;</a:t>
          </a:r>
          <a:endParaRPr lang="ru-RU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відносяться до рівня підрозділу підприємства;</a:t>
          </a:r>
          <a:endParaRPr lang="ru-RU" sz="1800" kern="120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800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зазвичай множинні.</a:t>
          </a:r>
          <a:endParaRPr lang="ru-RU" sz="1800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302558" y="3397247"/>
        <a:ext cx="4529611" cy="1091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buv.gov.ua/portal/Soc_Gum/Emp/2011_23_1/17Voron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стратегічного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Виконала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студентка 5 курсу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8504/1 д/о</a:t>
            </a:r>
          </a:p>
          <a:p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Семениста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А.М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професор</a:t>
            </a:r>
            <a:r>
              <a:rPr lang="ru-RU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cap="non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Федонін</a:t>
            </a:r>
            <a:r>
              <a:rPr lang="ru-RU" b="1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О.С.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42199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228586"/>
          </a:xfrm>
        </p:spPr>
        <p:txBody>
          <a:bodyPr>
            <a:normAutofit fontScale="32500" lnSpcReduction="20000"/>
          </a:bodyPr>
          <a:lstStyle/>
          <a:p>
            <a:pPr lvl="0" algn="just"/>
            <a:r>
              <a:rPr lang="uk-UA" sz="56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Валдайцев</a:t>
            </a:r>
            <a:r>
              <a:rPr lang="uk-UA" sz="5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С.В. </a:t>
            </a:r>
            <a:r>
              <a:rPr lang="uk-UA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бизнеса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стоимостью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предприятия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uk-UA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М.: ЮНИТИ-ДАНА. 2001. ‒ 720с.</a:t>
            </a:r>
            <a:endParaRPr lang="ru-RU" sz="5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Воронков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Д.К. Критерії успішності проведення стратегічних змін на підприємстві [Електронний ресурс] – Режим доступу </a:t>
            </a:r>
            <a:r>
              <a:rPr lang="uk-UA" sz="5600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http://www.nbuv.gov.ua/portal/Soc_Gum/Emp/2011_23_1/17Voron.htm</a:t>
            </a:r>
            <a:endParaRPr lang="ru-RU" sz="5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Гусєва О.Ю. Проблеми управління стратегічними змінами на вітчизняних підприємствах // Бюлетень Міжнародного Нобелівського економічного форуму. 2012. № 1 (5). Том 2., С.92–100.</a:t>
            </a:r>
            <a:endParaRPr lang="ru-RU" sz="5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Нємцов В.Д., Довгань Л.Є. Стратегічний менеджмент. – К. Вид-во </a:t>
            </a:r>
            <a:r>
              <a:rPr lang="uk-UA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УПВКЕксОб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2001. – 559 с.</a:t>
            </a:r>
            <a:endParaRPr lang="ru-RU" sz="5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56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Пастухова</a:t>
            </a:r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В.В. Стратегічне управління підприємством: філософія, політика, ефективність: Монографія. – К., 2002. – с. 302., с. 52-56</a:t>
            </a:r>
            <a:endParaRPr lang="ru-RU" sz="5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sz="5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Терещенко О. О. Управління вартістю підприємства в системі фінансового менеджменту / О. О. Терещенко, М. В. Стецько // Фінанси України. – 2009. – № 3. – С. </a:t>
            </a:r>
            <a:r>
              <a:rPr lang="uk-UA" sz="5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91–99</a:t>
            </a:r>
            <a:endParaRPr lang="ru-RU" sz="5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451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написання даної статті є</a:t>
            </a: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застосування основних принципів  стратегічних управління як складових управління вартістю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06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 оцінки вартості підприємства виявляє альтернативні підходи і визначає, який з них забезпечить компанії максимальну ефективність, а отже й більш високу ринкову ціну.</a:t>
            </a: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9601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 </a:t>
            </a:r>
            <a:r>
              <a:rPr lang="uk-UA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максимізації вартості - це багатогранний процес, який може виступати як:</a:t>
            </a:r>
            <a:endParaRPr lang="ru-RU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узагальнююча модель дій підприємства, кожне з яких прямо або опосередковано націлене на підвищення вартості бізнесу;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зазначені можливості, які відкриває ринок при підвищенні вартості підприємства;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концентрація всіх внутрішніх ресурсів на досягнення поставлених цілей;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сфокусований на підвищенні вартості план стратегічних дій, підтримує розроблені стратегічні цілі підприємства;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оцінки результативності виконуваних дій і ступеню досягнення поставлених стратегічних цілей;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компенсації, яка мотивує персонал на збільшення вартості підприємства на кожному організаційному рівні;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комунікаційна стратегія підприємства, яка інформує всіх зацікавлених осіб про стратегію максимізації вартості, реалізованої на підприємстві [3].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7926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Концепція стратегічного управління лежить в основі стратегічного мислення i знаходить вираз у наступних характерних рисах її застосування: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3161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   Базується на певному поєднанні теорії: системному, ситуаційному та цільовому підходах до діяльності підприємства, що трактується як відкрита соціально-економічна система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2.  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Opiєнтує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вивчення умов, в яких функціонує підприємство. </a:t>
            </a: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  Концентрує увагу на необхідності збору та застосування баз стратегічної інформації. 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   Дозволяє прогнозувати наслідки рішень, що приймаються, впливаючи на ситуацію шляхом відповідного розподілу ресурсів, встановлення ефективних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формування стратегічної поведінки персоналу.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   Передбачає застосування певних інструментів та методів розвитку підприємств (цілей, «дерева цілей», стратегій, «стратегічного набору», стратегічних планів i програм, стратегічного планування та контролю тощо) [5].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278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6705" y="772732"/>
            <a:ext cx="3856037" cy="1751527"/>
          </a:xfrm>
        </p:spPr>
        <p:txBody>
          <a:bodyPr>
            <a:normAutofit/>
          </a:bodyPr>
          <a:lstStyle/>
          <a:p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Рис.1. </a:t>
            </a:r>
            <a:r>
              <a:rPr lang="ru-RU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</a:t>
            </a:r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кроки моделі стратегічного управління вартістю підприємства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4477609"/>
              </p:ext>
            </p:extLst>
          </p:nvPr>
        </p:nvGraphicFramePr>
        <p:xfrm>
          <a:off x="5156200" y="592137"/>
          <a:ext cx="5891213" cy="5937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Текст 14"/>
          <p:cNvSpPr>
            <a:spLocks noGrp="1"/>
          </p:cNvSpPr>
          <p:nvPr>
            <p:ph type="body" sz="half" idx="2"/>
          </p:nvPr>
        </p:nvSpPr>
        <p:spPr>
          <a:xfrm>
            <a:off x="1146705" y="2846231"/>
            <a:ext cx="3856037" cy="3644721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Стратегічне управління вартістю підприємства – сфера застосування управлінських досліджень. 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03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Рис.2. Співвідношення стратегічних установок, стратегічних цілей т стратегічних задач</a:t>
            </a:r>
            <a:r>
              <a:rPr lang="uk-U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74988187"/>
              </p:ext>
            </p:extLst>
          </p:nvPr>
        </p:nvGraphicFramePr>
        <p:xfrm>
          <a:off x="5156200" y="592138"/>
          <a:ext cx="5891213" cy="5199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6705" y="2575776"/>
            <a:ext cx="3856037" cy="3215424"/>
          </a:xfrm>
        </p:spPr>
        <p:txBody>
          <a:bodyPr>
            <a:noAutofit/>
          </a:bodyPr>
          <a:lstStyle/>
          <a:p>
            <a:pPr algn="ctr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ефективного стратегічного управління вартістю підприємства необхідно чітко розмежовувати поняття: «стратегічні установки», «стратегічні цілі» та «стратегічні задачі». 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118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t"/>
            <a:r>
              <a:rPr lang="uk-UA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uk-UA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Рис.3.Застосування стратегій на різних рівнях </a:t>
            </a: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" name="Объект 2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56200" y="711658"/>
            <a:ext cx="5891213" cy="4960021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1146705" y="2820472"/>
            <a:ext cx="3856037" cy="3151031"/>
          </a:xfrm>
        </p:spPr>
        <p:txBody>
          <a:bodyPr>
            <a:noAutofit/>
          </a:bodyPr>
          <a:lstStyle/>
          <a:p>
            <a:pPr algn="just"/>
            <a:r>
              <a:rPr lang="uk-UA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Стратегічне управління – основа управління, і діяльність зі створення й здійснення стратегії фактично рано чи пізно зачіпає будь-яку  управлінську роботу на кожному підприємстві.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773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31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Виходячи з принципів можна стверджувати, що доцільність формулювання стратегії, на підприємстві, полягає в наступному: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18738"/>
          </a:xfrm>
        </p:spPr>
        <p:txBody>
          <a:bodyPr>
            <a:normAutofit fontScale="92500" lnSpcReduction="10000"/>
          </a:bodyPr>
          <a:lstStyle/>
          <a:p>
            <a:pPr lvl="0" algn="just" fontAlgn="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стратегія відображає систему цінностей, погляди вищого керівництва організації, його бачення майбутнього, яке допомагає зорієнтувати персонал в потрібному напрямі;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сформована стратегія є інструментом координації, який забезпечує узгодження цілей, а у випадку виникнення конфліктів чи протиріч сприяє досягненню компромісів, допомагає здійснювати діагностику діяльності організації, визначаючи причини відхилень між цілями та результатами.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t"/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наявність сформованої стратегії підвищує готовність організації реагувати на непередбачені зміни, демонструє зв’язок між функціями посадових осіб, сприяє ґрунтовному управлінню[4].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7582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357375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Отже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практичне застосування принципів стратегічного управління вартістю підприємства виступають як складові розробки </a:t>
            </a:r>
            <a:r>
              <a:rPr lang="uk-UA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вартісно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-орієнтованої стратегії підприємства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Їх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має безумовну практичну цінність для прогнозування та збільшення майбутньої вартості підприємства., оскільки кожне підприємство для свого ж добробуту повинне розробляти власну стратегію, за допомогою якої можна було б прогнозувати «критичний шлях» підприємства на найближчі і більш віддалені перспективи, намічати допустимі межі ризику та виявляти поріг можливостей підприємства. </a:t>
            </a: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uk-UA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вміле застосування економічних, соціально-психологічних та організаційних методів стратегічного управління здебільшого забезпечує достатньо ефективне господарювання.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35950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Контур</Template>
  <TotalTime>29</TotalTime>
  <Words>651</Words>
  <Application>Microsoft Office PowerPoint</Application>
  <PresentationFormat>Произвольный</PresentationFormat>
  <Paragraphs>59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Контур</vt:lpstr>
      <vt:lpstr>Принципи організації стратегічного управління вартістю підприємства </vt:lpstr>
      <vt:lpstr>Постановка завдання:</vt:lpstr>
      <vt:lpstr>Процес оцінки вартості підприємства виявляє альтернативні підходи і визначає, який з них забезпечить компанії максимальну ефективність, а отже й більш високу ринкову ціну. </vt:lpstr>
      <vt:lpstr>Концепція стратегічного управління лежить в основі стратегічного мислення i знаходить вираз у наступних характерних рисах її застосування:  </vt:lpstr>
      <vt:lpstr>Рис.1. Основні кроки моделі стратегічного управління вартістю підприємства </vt:lpstr>
      <vt:lpstr>Рис.2. Співвідношення стратегічних установок, стратегічних цілей т стратегічних задач.</vt:lpstr>
      <vt:lpstr>  Рис.3.Застосування стратегій на різних рівнях управління</vt:lpstr>
      <vt:lpstr>Виходячи з принципів можна стверджувати, що доцільність формулювання стратегії, на підприємстві, полягає в наступному: </vt:lpstr>
      <vt:lpstr>Висновки</vt:lpstr>
      <vt:lpstr>Список використаних джерел  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організації стратегічного управління вартістю підприємства</dc:title>
  <dc:creator>RePack by Diakov</dc:creator>
  <cp:lastModifiedBy>inna</cp:lastModifiedBy>
  <cp:revision>6</cp:revision>
  <dcterms:created xsi:type="dcterms:W3CDTF">2015-03-10T16:52:14Z</dcterms:created>
  <dcterms:modified xsi:type="dcterms:W3CDTF">2015-03-31T09:08:08Z</dcterms:modified>
</cp:coreProperties>
</file>