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7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300" b="1" dirty="0" smtClean="0">
                <a:latin typeface="Monotype Corsiva" pitchFamily="66" charset="0"/>
              </a:rPr>
              <a:t>МЕНЕДЖМЕНТ ВАРТОСТІ </a:t>
            </a:r>
            <a:r>
              <a:rPr lang="en-US" sz="5300" b="1" dirty="0" smtClean="0">
                <a:latin typeface="Monotype Corsiva" pitchFamily="66" charset="0"/>
              </a:rPr>
              <a:t/>
            </a:r>
            <a:br>
              <a:rPr lang="en-US" sz="5300" b="1" dirty="0" smtClean="0">
                <a:latin typeface="Monotype Corsiva" pitchFamily="66" charset="0"/>
              </a:rPr>
            </a:br>
            <a:r>
              <a:rPr lang="uk-UA" sz="5300" b="1" dirty="0" smtClean="0">
                <a:latin typeface="Monotype Corsiva" pitchFamily="66" charset="0"/>
              </a:rPr>
              <a:t>В ПРОЦЕСІ ЛІКВІДАЦІЇ 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5500694" y="4365104"/>
            <a:ext cx="3357586" cy="2171848"/>
          </a:xfrm>
          <a:prstGeom prst="rect">
            <a:avLst/>
          </a:prstGeom>
        </p:spPr>
        <p:txBody>
          <a:bodyPr tIns="0">
            <a:normAutofit fontScale="62500" lnSpcReduction="2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Виконала: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sz="26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uk-U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тудентка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курсу,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uk-UA" sz="26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пец.8504 </a:t>
            </a:r>
            <a:r>
              <a:rPr kumimoji="0" lang="uk-U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ФЕтаУ</a:t>
            </a:r>
            <a:endParaRPr kumimoji="0" lang="uk-U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Дворник Наталія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uk-U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Науковий керівник: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д.е.н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., проф. Рєпіна </a:t>
            </a:r>
            <a:r>
              <a:rPr kumimoji="0" lang="uk-U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Інна Микола</a:t>
            </a:r>
            <a:r>
              <a:rPr lang="uk-UA" sz="26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ївна</a:t>
            </a:r>
            <a:endParaRPr lang="ru-RU" sz="2600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Бизнес &quot; 5 статей &quot; Надежда-дизайн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12294"/>
            <a:ext cx="3672408" cy="2964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404664"/>
            <a:ext cx="6544816" cy="2949872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статті досліджено етапи проходження процедури ліквідації підприємства згідно з діючим законодавством України, проведено систематизацію та узагальнення правової бази, літературних джерел, практичних знань, а також розглянуто основні правові проблеми, що виникають чи можуть виникнути при проведенні процедури ліквідації підприємства.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04664"/>
            <a:ext cx="913712" cy="61206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Анотація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Quill Pens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5038303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908720"/>
            <a:ext cx="6567432" cy="4824536"/>
          </a:xfrm>
        </p:spPr>
        <p:txBody>
          <a:bodyPr>
            <a:noAutofit/>
          </a:bodyPr>
          <a:lstStyle/>
          <a:p>
            <a:pPr indent="450000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Україні вже досить довго триває процес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дерегулювання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підприємницької діяльності. З розвитком підприємництва змінюється і процедура припинення діяльності підприємств. Вона являє собою дуже заплутаний процес. Тому, перш ніж розпочати процедуру ліквідації підприємства, слід розібратися з усіма її нюансами. </a:t>
            </a:r>
          </a:p>
          <a:p>
            <a:pPr indent="450000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Організаційний процес ліквідації підприємств передбачає певну послідовність дій, а спеціальні правила й різні виключення в цій процедурі виписано в цілій низці законів і підзаконних актів, які є не досить чіткими і не дають підприємцям повної інформації щодо можливостей ліквідації підприємства з найменшими втратами.</a:t>
            </a:r>
          </a:p>
          <a:p>
            <a:pPr indent="450000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Ліквідація підприємства – це спосіб припинення юридичної особи, що тягне за собою припинення її діяльності.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Старый, Чернила, Черный, Значок - Бесплатное изображение - 330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05064"/>
            <a:ext cx="165618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400800" cy="756667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Види ліквідації підприємства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980728"/>
            <a:ext cx="6804248" cy="5877272"/>
          </a:xfrm>
        </p:spPr>
        <p:txBody>
          <a:bodyPr>
            <a:noAutofit/>
          </a:bodyPr>
          <a:lstStyle/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indent="450000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Ліквідація підприємства буває двох видів: добровільно та примусовою.</a:t>
            </a:r>
          </a:p>
          <a:p>
            <a:pPr indent="450000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Добровільна ліквідація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підприємства здійснюється за рішенням його власника (власників, засновників) або органів, уповноважених на це засновницькими документами (органи управління громадськими організаціями, відповідальні державні органи управління і т. д.)</a:t>
            </a:r>
            <a:r>
              <a:rPr lang="uk-UA" sz="1700" dirty="0" smtClean="0"/>
              <a:t>.</a:t>
            </a:r>
          </a:p>
          <a:p>
            <a:pPr indent="450000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Примусова ліквідація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підприємства здійснюється за рішенням господарського суду. Відміна державної реєстрації здійснюється на підставі рішення суду (господарського суду) у випадку: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q"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визнання недійсними або такими, які суперечать законодавству, засновницьких документів;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q"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здійснення діяльності, що суперечить засновницьким документам і законодавству України;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q"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невчасного повідомлення суб'єктом підприємницької діяльності про зміну його назви, організаційної форми,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власності і місцезнаходження;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q"/>
            </a:pP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визнання  суб'єкта підприємницької  діяльності банкротом (у випадках, передбачених законодавством) тощо.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/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Ликвидация ООО - КОНСУЛЬТАЦИИ ЮРИСТОВ"/>
          <p:cNvPicPr>
            <a:picLocks noChangeAspect="1" noChangeArrowheads="1"/>
          </p:cNvPicPr>
          <p:nvPr/>
        </p:nvPicPr>
        <p:blipFill>
          <a:blip r:embed="rId2" cstate="print"/>
          <a:srcRect r="44259" b="34321"/>
          <a:stretch>
            <a:fillRect/>
          </a:stretch>
        </p:blipFill>
        <p:spPr bwMode="auto">
          <a:xfrm>
            <a:off x="0" y="4981228"/>
            <a:ext cx="2123728" cy="18767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55576" y="188640"/>
            <a:ext cx="648511" cy="486916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Ліквідація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584176" cy="6120680"/>
          </a:xfrm>
        </p:spPr>
        <p:txBody>
          <a:bodyPr vert="wordArtVert">
            <a:norm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Ліквідаційна комісія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0"/>
            <a:ext cx="6624736" cy="6669360"/>
          </a:xfrm>
        </p:spPr>
        <p:txBody>
          <a:bodyPr>
            <a:normAutofit/>
          </a:bodyPr>
          <a:lstStyle/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Процедура ліквідації здійснюється ліквідаційною комісією. При добровільній ліквідації вона створюється власником підприємства або уповноваженим органом, а у випадку примусової ліквідації – призначається Господарським судом України.</a:t>
            </a:r>
          </a:p>
          <a:p>
            <a:pPr indent="450000"/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ліквідаційної комісії:</a:t>
            </a:r>
          </a:p>
          <a:p>
            <a:pPr lvl="0"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публікація оголошення про ліквідацію в спеціальному офіційному друкарському виданні органу державної влади;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проведення інвентаризації основних засобів, нематеріальних активів, товарно-матеріальних цінностей, грошових коштів, документів і розрахунків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оцінка майна підприємства;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виявлення дебіторів підприємства і проведення роботи по стягненню їх заборгованості;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виявлення кредиторів підприємства, в т.ч. персональне письмове повідомлення явних (відомих) кредиторів та задоволення їх претензій;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складання проміжного ліквідаційного балансу і передача його на твердження учасникам юридичної особи або органу, що ухвалив рішення про ліквідацію.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единый в Украине - 9 страница - на доске объявлений BuyS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049660"/>
            <a:ext cx="1800200" cy="13441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64096" cy="6264696"/>
          </a:xfrm>
        </p:spPr>
        <p:txBody>
          <a:bodyPr vert="wordArtVert"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Банкрутство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88640"/>
            <a:ext cx="6567432" cy="5328592"/>
          </a:xfrm>
        </p:spPr>
        <p:txBody>
          <a:bodyPr>
            <a:normAutofit/>
          </a:bodyPr>
          <a:lstStyle/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Підприємства, які за рішенням Господарського суду неспроможні виконати свої грошові зобов'язання перед кредиторами, у тому числі зобов'язання щодо сплати податків і зборів (обов'язкових платежів), протягом трьох місяців після настання встановленого строку їх сплати називаються банкрутами.</a:t>
            </a:r>
          </a:p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Підприємство-банкрут має можливість відновити свою платоспроможність, застосувавши наступні процедури: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розпорядження майном боржника;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санація;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000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мирова угода.</a:t>
            </a:r>
          </a:p>
          <a:p>
            <a:pPr lvl="0"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іншому випадку боржник визнається банкрутом і починається процедура ліквідації. Господарський суд приймає постанову про визнання боржника банкрутом і відкриває ліквідаційну процедуру.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Изготовление логотипов: Портфолио @ LuckyIcon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869160"/>
            <a:ext cx="5715000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1008112" cy="5760640"/>
          </a:xfrm>
        </p:spPr>
        <p:txBody>
          <a:bodyPr vert="wordArtVert"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Санація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404664"/>
            <a:ext cx="6400800" cy="4536504"/>
          </a:xfrm>
        </p:spPr>
        <p:txBody>
          <a:bodyPr>
            <a:normAutofit/>
          </a:bodyPr>
          <a:lstStyle/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Санація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система заходів, що здійснюються під час провадження у справі про банкрутство з метою запобігання визнанню боржника банкрутом та його ліквідації, спрямована на оздоровлення фінансово-господарського становища боржника, відновлення його вартості, а також задоволення в повному обсязі або частково вимог кредиторів шляхом кредитування, реструктуризації підприємства, боргів і капіталу та (або) зміни організаційно-правової та виробничої структури боржника. Але, хоч санація і є альтернативою ліквідації, зважаючи на тяжкий фінансовий стан, в якому перебуває  підприємство, відновити його вартість не вдається. Та не зважаючи на це, вона все ж таки дає прерогативи до закладення підвалин відновлення вартості, використовуючи заходи вартісного менеджменту.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913488" cy="6408712"/>
          </a:xfrm>
        </p:spPr>
        <p:txBody>
          <a:bodyPr vert="wordArtVer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Завершення ліквідації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188640"/>
            <a:ext cx="6804248" cy="4680520"/>
          </a:xfrm>
        </p:spPr>
        <p:txBody>
          <a:bodyPr>
            <a:normAutofit/>
          </a:bodyPr>
          <a:lstStyle/>
          <a:p>
            <a:pPr indent="450000">
              <a:lnSpc>
                <a:spcPct val="100000"/>
              </a:lnSpc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Підприємство вважається ліквідованим з моменту, коли воно знято з реєстрації в ЄДРПОУ. Після цього державний реєстратор направляє відповідним органам  статистики, державної податкової служби, Пенсійного фонду України, фондів соціального страхування повідомлення про проведення державної реєстрації припинення юридичної особи з вказівкою номера і дати внесення відповідного запису в Єдиний реєстр.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indent="450000">
              <a:lnSpc>
                <a:spcPct val="100000"/>
              </a:lnSpc>
            </a:pP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Ці відомості є підставою для зняття юридичної особи з обліку вищезазначених органів. Відміна державної реєстрації позбавляє підприємство статусу юридичної особи і є підставою для виключення його з ЄДРПОУ.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кружево: новые изменения при ликвидации предприят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65104"/>
            <a:ext cx="5328592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9472" cy="5760640"/>
          </a:xfrm>
        </p:spPr>
        <p:txBody>
          <a:bodyPr vert="wordArtVert"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3768" y="260648"/>
            <a:ext cx="6400800" cy="4509120"/>
          </a:xfrm>
        </p:spPr>
        <p:txBody>
          <a:bodyPr>
            <a:normAutofit/>
          </a:bodyPr>
          <a:lstStyle/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Процедура ліквідації підприємства є досить складним механізмом, з великою кількістю деталей, необхідних для його роботи.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ля її спрощення, законодавцям необхідно «реформувати» систему з самого початку, тобто ще з моменту реєстрації підприємства.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00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Єдиний Державний Реєстр Підприємств та організацій України – це комп'ютерна програма, що постійно дає збої через свою недосконалість. На мою думку, чудовим варіантом виходу з даної ситуації є створення системи реєстрації та ліквідації підприємств за принципом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“єдиного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вікна”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Це дасть змогу зробити довгострокову процедуру ліквідації підприємства дещо швидшою, а головне більш чіткою та зрозумілою.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У зв'язку з подальшим зниженням температури атмосферного повітря .../Дніпропетровська обласна адміністраці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1268760"/>
            <a:ext cx="869119" cy="1196752"/>
          </a:xfrm>
          <a:prstGeom prst="rect">
            <a:avLst/>
          </a:prstGeom>
          <a:noFill/>
        </p:spPr>
      </p:pic>
      <p:pic>
        <p:nvPicPr>
          <p:cNvPr id="2052" name="Picture 4" descr="Новости Люберец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571999"/>
            <a:ext cx="3048000" cy="2097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816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МЕНЕДЖМЕНТ ВАРТОСТІ  В ПРОЦЕСІ ЛІКВІДАЦІЇ ПІДПРИЄМСТВА </vt:lpstr>
      <vt:lpstr>Слайд 2</vt:lpstr>
      <vt:lpstr>Слайд 3</vt:lpstr>
      <vt:lpstr>Види ліквідації підприємства</vt:lpstr>
      <vt:lpstr>Ліквідаційна комісія</vt:lpstr>
      <vt:lpstr>Банкрутство</vt:lpstr>
      <vt:lpstr>Санація</vt:lpstr>
      <vt:lpstr>Завершення ліквідації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ВАРТОСТІ  В ПРОЦЕСІ ЛІКВІДАЦІЇ ПІДПРИЄМСТВА </dc:title>
  <dc:creator>Наташа</dc:creator>
  <cp:lastModifiedBy>inna</cp:lastModifiedBy>
  <cp:revision>15</cp:revision>
  <dcterms:created xsi:type="dcterms:W3CDTF">2015-03-19T17:26:33Z</dcterms:created>
  <dcterms:modified xsi:type="dcterms:W3CDTF">2015-03-31T08:32:09Z</dcterms:modified>
</cp:coreProperties>
</file>