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6" r:id="rId4"/>
    <p:sldId id="308" r:id="rId5"/>
    <p:sldId id="257" r:id="rId6"/>
    <p:sldId id="309" r:id="rId7"/>
    <p:sldId id="310" r:id="rId8"/>
    <p:sldId id="31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86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93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709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0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61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973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85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8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6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3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320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5EE65-997B-424F-A400-9A01E610CBED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B07D7-5764-4D41-AA80-4B28952A15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42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84784"/>
            <a:ext cx="8494464" cy="2492856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ru-RU" sz="4400" b="1" cap="all" dirty="0"/>
              <a:t>Система </a:t>
            </a:r>
            <a:r>
              <a:rPr lang="ru-RU" sz="4400" b="1" cap="all" dirty="0" err="1"/>
              <a:t>збалансованих</a:t>
            </a:r>
            <a:r>
              <a:rPr lang="ru-RU" sz="4400" b="1" cap="all" dirty="0"/>
              <a:t> </a:t>
            </a:r>
            <a:r>
              <a:rPr lang="ru-RU" sz="4400" b="1" cap="all" dirty="0" err="1"/>
              <a:t>показник</a:t>
            </a:r>
            <a:r>
              <a:rPr lang="uk-UA" sz="4400" b="1" cap="all" dirty="0" err="1"/>
              <a:t>ів</a:t>
            </a:r>
            <a:r>
              <a:rPr lang="uk-UA" sz="4400" b="1" cap="all" dirty="0"/>
              <a:t> як інструмент вартісно-орієнтованого управління підприємством</a:t>
            </a:r>
            <a:endParaRPr lang="ru-RU" sz="4400" cap="all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797152"/>
            <a:ext cx="7528920" cy="1938992"/>
          </a:xfrm>
          <a:prstGeom prst="rect">
            <a:avLst/>
          </a:prstGeom>
          <a:noFill/>
        </p:spPr>
        <p:txBody>
          <a:bodyPr vert="horz" wrap="square" rtlCol="0" anchor="t" anchorCtr="1">
            <a:spAutoFit/>
          </a:bodyPr>
          <a:lstStyle/>
          <a:p>
            <a:pPr algn="ctr"/>
            <a:r>
              <a:rPr lang="ru-RU" sz="2400" b="1" dirty="0" smtClean="0">
                <a:latin typeface="Arial"/>
              </a:rPr>
              <a:t>Дмитренко Марина, Яцун Наталя</a:t>
            </a:r>
            <a:r>
              <a:rPr lang="ru-RU" sz="2400" dirty="0" smtClean="0">
                <a:latin typeface="Arial"/>
              </a:rPr>
              <a:t>,</a:t>
            </a:r>
          </a:p>
          <a:p>
            <a:pPr algn="ctr"/>
            <a:r>
              <a:rPr lang="ru-RU" sz="2400" dirty="0" err="1" smtClean="0">
                <a:latin typeface="Arial"/>
              </a:rPr>
              <a:t>ФЕтаУ</a:t>
            </a:r>
            <a:r>
              <a:rPr lang="ru-RU" sz="2400" dirty="0" smtClean="0">
                <a:latin typeface="Arial"/>
              </a:rPr>
              <a:t>, 4 курс, </a:t>
            </a:r>
            <a:r>
              <a:rPr lang="ru-RU" sz="2400" dirty="0" smtClean="0">
                <a:latin typeface="Arial"/>
              </a:rPr>
              <a:t>ЕЕП-402</a:t>
            </a:r>
          </a:p>
          <a:p>
            <a:pPr algn="ctr"/>
            <a:r>
              <a:rPr lang="ru-RU" sz="2400" dirty="0" err="1" smtClean="0">
                <a:latin typeface="Arial"/>
              </a:rPr>
              <a:t>Науковий</a:t>
            </a:r>
            <a:r>
              <a:rPr lang="ru-RU" sz="2400" dirty="0" smtClean="0">
                <a:latin typeface="Arial"/>
              </a:rPr>
              <a:t> </a:t>
            </a:r>
            <a:r>
              <a:rPr lang="ru-RU" sz="2400" dirty="0" err="1" smtClean="0">
                <a:latin typeface="Arial"/>
              </a:rPr>
              <a:t>кер</a:t>
            </a:r>
            <a:r>
              <a:rPr lang="uk-UA" sz="2400" dirty="0" err="1" smtClean="0">
                <a:latin typeface="Arial"/>
              </a:rPr>
              <a:t>івник</a:t>
            </a:r>
            <a:r>
              <a:rPr lang="uk-UA" sz="2400" dirty="0" smtClean="0">
                <a:latin typeface="Arial"/>
              </a:rPr>
              <a:t>: доцент кафедри економіки підприємств </a:t>
            </a:r>
            <a:r>
              <a:rPr lang="uk-UA" sz="2400" b="1" dirty="0" err="1" smtClean="0">
                <a:latin typeface="Arial"/>
              </a:rPr>
              <a:t>Криворучкіна</a:t>
            </a:r>
            <a:r>
              <a:rPr lang="uk-UA" sz="2400" b="1" dirty="0" smtClean="0">
                <a:latin typeface="Arial"/>
              </a:rPr>
              <a:t> Олена Володимирівна</a:t>
            </a:r>
            <a:endParaRPr lang="ru-RU" sz="2400" b="1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0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„Менеджери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повинні використовувати свою збалансовану систему показників для здійснення інтегрованого процесу розробки стратегії і бюджетування”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Роберт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Каплан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Девід Нортон </a:t>
            </a:r>
          </a:p>
          <a:p>
            <a:pPr algn="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Balanсed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2492896"/>
            <a:ext cx="4896544" cy="39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9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4155" y="69269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збалансованих показників комплексно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всю діяльність підприємства та представляє інструмент, засіб та метод управління діяльністю, інформування про стратегію і методи її втілення.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3320" y="2285517"/>
            <a:ext cx="6120680" cy="459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20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" y="908720"/>
            <a:ext cx="9166009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1120" y="20083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збалансованих показників для «Моршинського заводу мінеральних вод «Оскар»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7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147" y="764704"/>
            <a:ext cx="8890000" cy="59229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1412" y="117648"/>
            <a:ext cx="7874000" cy="50304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Стратегічна карта для підприємства «Моршинський завод мінеральних вод «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скар»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5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3" y="1556792"/>
            <a:ext cx="7721613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6536" y="764704"/>
            <a:ext cx="7240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впровадження системи в діаграмах: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0337" y="56612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 «Долі»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2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687" y="764704"/>
            <a:ext cx="8185904" cy="447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5445224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 «Ромб» показує  поточне значення в порівнянні з початковим і цільовим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4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3567" y="476672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3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134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Наталя</dc:creator>
  <cp:lastModifiedBy>inna</cp:lastModifiedBy>
  <cp:revision>7</cp:revision>
  <dcterms:created xsi:type="dcterms:W3CDTF">2015-03-22T19:57:21Z</dcterms:created>
  <dcterms:modified xsi:type="dcterms:W3CDTF">2015-03-31T08:35:03Z</dcterms:modified>
</cp:coreProperties>
</file>