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32" autoAdjust="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6D617D-B0F4-40CE-987B-A438801E18AA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F6B0DA2-DBAE-4976-AC59-3F240B28F2CA}">
      <dgm:prSet phldrT="[Текст]" custT="1"/>
      <dgm:spPr/>
      <dgm:t>
        <a:bodyPr/>
        <a:lstStyle/>
        <a:p>
          <a:pPr algn="ctr"/>
          <a:r>
            <a:rPr lang="uk-UA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Напрямки інвестування підприємства</a:t>
          </a:r>
        </a:p>
      </dgm:t>
    </dgm:pt>
    <dgm:pt modelId="{9189DD04-F3D3-48EF-8559-91C3D5843E7B}" type="parTrans" cxnId="{2DB9FB9B-0925-4707-8055-439629E54EF1}">
      <dgm:prSet/>
      <dgm:spPr/>
      <dgm:t>
        <a:bodyPr/>
        <a:lstStyle/>
        <a:p>
          <a:pPr algn="ctr"/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F4BAED-1D93-4776-BB70-8C2FADD1A58D}" type="sibTrans" cxnId="{2DB9FB9B-0925-4707-8055-439629E54EF1}">
      <dgm:prSet/>
      <dgm:spPr/>
      <dgm:t>
        <a:bodyPr/>
        <a:lstStyle/>
        <a:p>
          <a:pPr algn="ctr"/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91ED6C-673E-493D-8B75-CC178EE6F384}" type="asst">
      <dgm:prSet phldrT="[Текст]" custT="1"/>
      <dgm:spPr/>
      <dgm:t>
        <a:bodyPr/>
        <a:lstStyle/>
        <a:p>
          <a:pPr algn="ctr"/>
          <a:r>
            <a:rPr lang="uk-UA" sz="1800">
              <a:latin typeface="Times New Roman" panose="02020603050405020304" pitchFamily="18" charset="0"/>
              <a:cs typeface="Times New Roman" panose="02020603050405020304" pitchFamily="18" charset="0"/>
            </a:rPr>
            <a:t>орієнтовані на внутрішній розвиток</a:t>
          </a:r>
        </a:p>
      </dgm:t>
    </dgm:pt>
    <dgm:pt modelId="{EF580A61-6808-4328-A443-EFB227D5CDE8}" type="parTrans" cxnId="{9DD89D1C-3D2F-403D-B2BF-C31FB92913E4}">
      <dgm:prSet/>
      <dgm:spPr/>
      <dgm:t>
        <a:bodyPr/>
        <a:lstStyle/>
        <a:p>
          <a:pPr algn="ctr"/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2617BB-5AA4-4BF4-AE04-FF6975334A52}" type="sibTrans" cxnId="{9DD89D1C-3D2F-403D-B2BF-C31FB92913E4}">
      <dgm:prSet/>
      <dgm:spPr/>
      <dgm:t>
        <a:bodyPr/>
        <a:lstStyle/>
        <a:p>
          <a:pPr algn="ctr"/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ECB260-39D3-48EF-8219-C4187D5A3940}">
      <dgm:prSet phldrT="[Текст]" custT="1"/>
      <dgm:spPr/>
      <dgm:t>
        <a:bodyPr/>
        <a:lstStyle/>
        <a:p>
          <a:pPr algn="ctr"/>
          <a:r>
            <a:rPr lang="uk-UA" sz="1800" b="0" i="1">
              <a:latin typeface="Times New Roman" panose="02020603050405020304" pitchFamily="18" charset="0"/>
              <a:cs typeface="Times New Roman" panose="02020603050405020304" pitchFamily="18" charset="0"/>
            </a:rPr>
            <a:t>інтеграція</a:t>
          </a:r>
          <a:endParaRPr lang="uk-UA" sz="1800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AE4939-5B2D-472B-8426-28028B005254}" type="parTrans" cxnId="{75883FC3-F2F7-479A-9775-5333FADD9136}">
      <dgm:prSet/>
      <dgm:spPr/>
      <dgm:t>
        <a:bodyPr/>
        <a:lstStyle/>
        <a:p>
          <a:pPr algn="ctr"/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CB45A6-5716-46C3-B60A-3E85CC99313C}" type="sibTrans" cxnId="{75883FC3-F2F7-479A-9775-5333FADD9136}">
      <dgm:prSet/>
      <dgm:spPr/>
      <dgm:t>
        <a:bodyPr/>
        <a:lstStyle/>
        <a:p>
          <a:pPr algn="ctr"/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3D359F-51AC-4680-B25F-844D8D1FE971}" type="asst">
      <dgm:prSet phldrT="[Текст]" custT="1"/>
      <dgm:spPr/>
      <dgm:t>
        <a:bodyPr/>
        <a:lstStyle/>
        <a:p>
          <a:pPr algn="ctr"/>
          <a:r>
            <a:rPr lang="uk-UA" sz="1800" i="0">
              <a:latin typeface="Times New Roman" panose="02020603050405020304" pitchFamily="18" charset="0"/>
              <a:cs typeface="Times New Roman" panose="02020603050405020304" pitchFamily="18" charset="0"/>
            </a:rPr>
            <a:t>орієнтовані на зовнішній розвиток</a:t>
          </a:r>
        </a:p>
      </dgm:t>
    </dgm:pt>
    <dgm:pt modelId="{D00E808F-F51B-4CCF-908D-56199232CEFA}" type="parTrans" cxnId="{BC172B0A-EECA-4D3E-8091-0FB0DCA20A9A}">
      <dgm:prSet/>
      <dgm:spPr/>
      <dgm:t>
        <a:bodyPr/>
        <a:lstStyle/>
        <a:p>
          <a:pPr algn="ctr"/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A3D902-97A9-41CB-8E68-3C36A4105961}" type="sibTrans" cxnId="{BC172B0A-EECA-4D3E-8091-0FB0DCA20A9A}">
      <dgm:prSet/>
      <dgm:spPr/>
      <dgm:t>
        <a:bodyPr/>
        <a:lstStyle/>
        <a:p>
          <a:pPr algn="ctr"/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A91DBC-DC74-4CF2-84E4-66DF4BB82B8A}">
      <dgm:prSet phldrT="[Текст]" custT="1"/>
      <dgm:spPr/>
      <dgm:t>
        <a:bodyPr/>
        <a:lstStyle/>
        <a:p>
          <a:pPr algn="ctr"/>
          <a:r>
            <a:rPr lang="uk-UA" sz="1800" b="0" i="1">
              <a:latin typeface="Times New Roman" panose="02020603050405020304" pitchFamily="18" charset="0"/>
              <a:cs typeface="Times New Roman" panose="02020603050405020304" pitchFamily="18" charset="0"/>
            </a:rPr>
            <a:t>придбання підприємств</a:t>
          </a:r>
          <a:endParaRPr lang="uk-UA" sz="1800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3C497C-1493-4B72-B90F-7B3680AC4379}" type="parTrans" cxnId="{DE41C2D5-5181-428C-9AD0-B56DA0803EB3}">
      <dgm:prSet/>
      <dgm:spPr/>
      <dgm:t>
        <a:bodyPr/>
        <a:lstStyle/>
        <a:p>
          <a:pPr algn="ctr"/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101ADF-99B1-42AF-A914-1D45FBFE4305}" type="sibTrans" cxnId="{DE41C2D5-5181-428C-9AD0-B56DA0803EB3}">
      <dgm:prSet/>
      <dgm:spPr/>
      <dgm:t>
        <a:bodyPr/>
        <a:lstStyle/>
        <a:p>
          <a:pPr algn="ctr"/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A102BC-424E-43F6-ADB9-22EA0B1AD820}">
      <dgm:prSet phldrT="[Текст]" custT="1"/>
      <dgm:spPr/>
      <dgm:t>
        <a:bodyPr/>
        <a:lstStyle/>
        <a:p>
          <a:pPr algn="ctr"/>
          <a:r>
            <a:rPr lang="uk-UA" sz="1800" b="0" i="1">
              <a:latin typeface="Times New Roman" panose="02020603050405020304" pitchFamily="18" charset="0"/>
              <a:cs typeface="Times New Roman" panose="02020603050405020304" pitchFamily="18" charset="0"/>
            </a:rPr>
            <a:t>придбання цінних паперів</a:t>
          </a:r>
          <a:endParaRPr lang="uk-UA" sz="1800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A0758E-8504-4847-89E3-2B6D6F5C1B3D}" type="parTrans" cxnId="{030A1B5B-10FF-4D69-8316-C43CCD79A6CD}">
      <dgm:prSet/>
      <dgm:spPr/>
      <dgm:t>
        <a:bodyPr/>
        <a:lstStyle/>
        <a:p>
          <a:pPr algn="ctr"/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F33023-E19D-4E7E-806A-595711346DEC}" type="sibTrans" cxnId="{030A1B5B-10FF-4D69-8316-C43CCD79A6CD}">
      <dgm:prSet/>
      <dgm:spPr/>
      <dgm:t>
        <a:bodyPr/>
        <a:lstStyle/>
        <a:p>
          <a:pPr algn="ctr"/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2493B7-3779-4F54-A575-F31F4E9D9A02}">
      <dgm:prSet custT="1"/>
      <dgm:spPr/>
      <dgm:t>
        <a:bodyPr/>
        <a:lstStyle/>
        <a:p>
          <a:pPr algn="ctr"/>
          <a:r>
            <a:rPr lang="uk-UA" sz="1800" b="0" i="1">
              <a:latin typeface="Times New Roman" panose="02020603050405020304" pitchFamily="18" charset="0"/>
              <a:cs typeface="Times New Roman" panose="02020603050405020304" pitchFamily="18" charset="0"/>
            </a:rPr>
            <a:t>зниження витрат виробництва і реалізації</a:t>
          </a:r>
          <a:endParaRPr lang="uk-UA" sz="1800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BB798A-B386-4CB5-9FD8-F5B1B80A0C10}" type="sibTrans" cxnId="{2FE946EF-3255-4706-8573-4D9EEAA0F3A6}">
      <dgm:prSet/>
      <dgm:spPr/>
      <dgm:t>
        <a:bodyPr/>
        <a:lstStyle/>
        <a:p>
          <a:pPr algn="ctr"/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15953E-AEDB-4732-93E9-B55DE73C7053}" type="parTrans" cxnId="{2FE946EF-3255-4706-8573-4D9EEAA0F3A6}">
      <dgm:prSet/>
      <dgm:spPr/>
      <dgm:t>
        <a:bodyPr/>
        <a:lstStyle/>
        <a:p>
          <a:pPr algn="ctr"/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D230A1-87EE-4A23-B23C-E93D453B01FC}">
      <dgm:prSet custT="1"/>
      <dgm:spPr/>
      <dgm:t>
        <a:bodyPr/>
        <a:lstStyle/>
        <a:p>
          <a:pPr algn="ctr"/>
          <a:r>
            <a:rPr lang="uk-UA" sz="1800" i="1">
              <a:latin typeface="Times New Roman" panose="02020603050405020304" pitchFamily="18" charset="0"/>
              <a:cs typeface="Times New Roman" panose="02020603050405020304" pitchFamily="18" charset="0"/>
            </a:rPr>
            <a:t>технічне переозброєння і модернізація</a:t>
          </a:r>
        </a:p>
      </dgm:t>
    </dgm:pt>
    <dgm:pt modelId="{C5071D96-B0EE-4424-A3AE-4770B971693C}" type="parTrans" cxnId="{153E204F-BB5E-4424-A1B9-0A9A010BB1A8}">
      <dgm:prSet/>
      <dgm:spPr/>
      <dgm:t>
        <a:bodyPr/>
        <a:lstStyle/>
        <a:p>
          <a:pPr algn="ctr"/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1DABD8-4AF5-4580-9938-67CC5815FBF4}" type="sibTrans" cxnId="{153E204F-BB5E-4424-A1B9-0A9A010BB1A8}">
      <dgm:prSet/>
      <dgm:spPr/>
      <dgm:t>
        <a:bodyPr/>
        <a:lstStyle/>
        <a:p>
          <a:pPr algn="ctr"/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3B18AA-07D7-4D38-8727-230390892A62}">
      <dgm:prSet custT="1"/>
      <dgm:spPr/>
      <dgm:t>
        <a:bodyPr/>
        <a:lstStyle/>
        <a:p>
          <a:pPr algn="ctr"/>
          <a:r>
            <a:rPr lang="uk-UA" sz="1800" i="1">
              <a:latin typeface="Times New Roman" panose="02020603050405020304" pitchFamily="18" charset="0"/>
              <a:cs typeface="Times New Roman" panose="02020603050405020304" pitchFamily="18" charset="0"/>
            </a:rPr>
            <a:t>реконструкція</a:t>
          </a:r>
        </a:p>
      </dgm:t>
    </dgm:pt>
    <dgm:pt modelId="{E3EFD216-DE91-4258-B076-2A2A2BFF4B81}" type="parTrans" cxnId="{73455CA5-1E7F-48D1-9C50-DDC2D7881B8A}">
      <dgm:prSet/>
      <dgm:spPr/>
      <dgm:t>
        <a:bodyPr/>
        <a:lstStyle/>
        <a:p>
          <a:pPr algn="ctr"/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8FFEB5-C575-4E18-8422-E5071B64F7D0}" type="sibTrans" cxnId="{73455CA5-1E7F-48D1-9C50-DDC2D7881B8A}">
      <dgm:prSet/>
      <dgm:spPr/>
      <dgm:t>
        <a:bodyPr/>
        <a:lstStyle/>
        <a:p>
          <a:pPr algn="ctr"/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A30FD0-F5D8-46E8-AA66-41E547C1700B}">
      <dgm:prSet custT="1"/>
      <dgm:spPr/>
      <dgm:t>
        <a:bodyPr/>
        <a:lstStyle/>
        <a:p>
          <a:pPr algn="ctr"/>
          <a:r>
            <a:rPr lang="uk-UA" sz="1800" b="0" i="1">
              <a:latin typeface="Times New Roman" panose="02020603050405020304" pitchFamily="18" charset="0"/>
              <a:cs typeface="Times New Roman" panose="02020603050405020304" pitchFamily="18" charset="0"/>
            </a:rPr>
            <a:t>збільшення виробничої потужності</a:t>
          </a:r>
          <a:endParaRPr lang="uk-UA" sz="1800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6A5166-4D6A-4ADE-96E4-76F4D2E7F0BD}" type="parTrans" cxnId="{364552A2-4E52-45B8-B653-4A955B535C3E}">
      <dgm:prSet/>
      <dgm:spPr/>
      <dgm:t>
        <a:bodyPr/>
        <a:lstStyle/>
        <a:p>
          <a:pPr algn="ctr"/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007FE9-F4BB-4600-B763-D4E19BBC633C}" type="sibTrans" cxnId="{364552A2-4E52-45B8-B653-4A955B535C3E}">
      <dgm:prSet/>
      <dgm:spPr/>
      <dgm:t>
        <a:bodyPr/>
        <a:lstStyle/>
        <a:p>
          <a:pPr algn="ctr"/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EAC604-27E6-4852-BC01-8D02B5B5ABBB}">
      <dgm:prSet custT="1"/>
      <dgm:spPr/>
      <dgm:t>
        <a:bodyPr/>
        <a:lstStyle/>
        <a:p>
          <a:pPr algn="ctr"/>
          <a:r>
            <a:rPr lang="uk-UA" sz="1800" b="0" i="1">
              <a:latin typeface="Times New Roman" panose="02020603050405020304" pitchFamily="18" charset="0"/>
              <a:cs typeface="Times New Roman" panose="02020603050405020304" pitchFamily="18" charset="0"/>
            </a:rPr>
            <a:t>створення нових видів продукції</a:t>
          </a:r>
          <a:endParaRPr lang="uk-UA" sz="1800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57078D-DD47-4008-9B0C-A00B47B0CB5F}" type="parTrans" cxnId="{60019F03-A454-4366-A709-BBBEBBBC211F}">
      <dgm:prSet/>
      <dgm:spPr/>
      <dgm:t>
        <a:bodyPr/>
        <a:lstStyle/>
        <a:p>
          <a:pPr algn="ctr"/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70E09F-FD32-43AB-A0CF-127494281B9E}" type="sibTrans" cxnId="{60019F03-A454-4366-A709-BBBEBBBC211F}">
      <dgm:prSet/>
      <dgm:spPr/>
      <dgm:t>
        <a:bodyPr/>
        <a:lstStyle/>
        <a:p>
          <a:pPr algn="ctr"/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E99935-1556-45A8-9A65-BD803E495414}" type="pres">
      <dgm:prSet presAssocID="{2E6D617D-B0F4-40CE-987B-A438801E18A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A5301C8A-BC0C-40A4-8024-CA185607F517}" type="pres">
      <dgm:prSet presAssocID="{4F6B0DA2-DBAE-4976-AC59-3F240B28F2CA}" presName="hierRoot1" presStyleCnt="0">
        <dgm:presLayoutVars>
          <dgm:hierBranch val="init"/>
        </dgm:presLayoutVars>
      </dgm:prSet>
      <dgm:spPr/>
    </dgm:pt>
    <dgm:pt modelId="{41388CCA-7E06-42E5-A174-B97D53F0074F}" type="pres">
      <dgm:prSet presAssocID="{4F6B0DA2-DBAE-4976-AC59-3F240B28F2CA}" presName="rootComposite1" presStyleCnt="0"/>
      <dgm:spPr/>
    </dgm:pt>
    <dgm:pt modelId="{B7A11A48-8731-4E77-A4FD-54F6A87658F1}" type="pres">
      <dgm:prSet presAssocID="{4F6B0DA2-DBAE-4976-AC59-3F240B28F2CA}" presName="rootText1" presStyleLbl="node0" presStyleIdx="0" presStyleCnt="1" custScaleX="378176" custScaleY="162418" custLinFactNeighborX="-7129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7E02DCA-96CF-40B4-B5F1-40DF3F4BF6C9}" type="pres">
      <dgm:prSet presAssocID="{4F6B0DA2-DBAE-4976-AC59-3F240B28F2CA}" presName="rootConnector1" presStyleLbl="node1" presStyleIdx="0" presStyleCnt="0"/>
      <dgm:spPr/>
      <dgm:t>
        <a:bodyPr/>
        <a:lstStyle/>
        <a:p>
          <a:endParaRPr lang="uk-UA"/>
        </a:p>
      </dgm:t>
    </dgm:pt>
    <dgm:pt modelId="{10382499-CAD5-45A8-950D-FE07325E0998}" type="pres">
      <dgm:prSet presAssocID="{4F6B0DA2-DBAE-4976-AC59-3F240B28F2CA}" presName="hierChild2" presStyleCnt="0"/>
      <dgm:spPr/>
    </dgm:pt>
    <dgm:pt modelId="{77FC2997-0AC2-4F5C-9634-B92F0862DFD3}" type="pres">
      <dgm:prSet presAssocID="{4F6B0DA2-DBAE-4976-AC59-3F240B28F2CA}" presName="hierChild3" presStyleCnt="0"/>
      <dgm:spPr/>
    </dgm:pt>
    <dgm:pt modelId="{2166C600-F09E-4252-9D6D-BB3F8E8C8830}" type="pres">
      <dgm:prSet presAssocID="{EF580A61-6808-4328-A443-EFB227D5CDE8}" presName="Name111" presStyleLbl="parChTrans1D2" presStyleIdx="0" presStyleCnt="2"/>
      <dgm:spPr/>
      <dgm:t>
        <a:bodyPr/>
        <a:lstStyle/>
        <a:p>
          <a:endParaRPr lang="uk-UA"/>
        </a:p>
      </dgm:t>
    </dgm:pt>
    <dgm:pt modelId="{E6807662-38BD-44D6-9F5F-9D7D8E77F09F}" type="pres">
      <dgm:prSet presAssocID="{2C91ED6C-673E-493D-8B75-CC178EE6F384}" presName="hierRoot3" presStyleCnt="0">
        <dgm:presLayoutVars>
          <dgm:hierBranch val="init"/>
        </dgm:presLayoutVars>
      </dgm:prSet>
      <dgm:spPr/>
    </dgm:pt>
    <dgm:pt modelId="{31DCF2B7-0175-4E80-A70D-7B4CC4ED2BE4}" type="pres">
      <dgm:prSet presAssocID="{2C91ED6C-673E-493D-8B75-CC178EE6F384}" presName="rootComposite3" presStyleCnt="0"/>
      <dgm:spPr/>
    </dgm:pt>
    <dgm:pt modelId="{CB116962-3EB8-40CE-A1E6-1800AA9CA715}" type="pres">
      <dgm:prSet presAssocID="{2C91ED6C-673E-493D-8B75-CC178EE6F384}" presName="rootText3" presStyleLbl="asst1" presStyleIdx="0" presStyleCnt="2" custScaleX="244987" custScaleY="12472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100A23D-31B8-4DBF-A2D1-F5178F13A7E8}" type="pres">
      <dgm:prSet presAssocID="{2C91ED6C-673E-493D-8B75-CC178EE6F384}" presName="rootConnector3" presStyleLbl="asst1" presStyleIdx="0" presStyleCnt="2"/>
      <dgm:spPr/>
      <dgm:t>
        <a:bodyPr/>
        <a:lstStyle/>
        <a:p>
          <a:endParaRPr lang="uk-UA"/>
        </a:p>
      </dgm:t>
    </dgm:pt>
    <dgm:pt modelId="{6A327EEA-9DB6-4FF5-A4A7-F51050A61909}" type="pres">
      <dgm:prSet presAssocID="{2C91ED6C-673E-493D-8B75-CC178EE6F384}" presName="hierChild6" presStyleCnt="0"/>
      <dgm:spPr/>
    </dgm:pt>
    <dgm:pt modelId="{715005B1-A75F-42E7-9A33-5535C64D760C}" type="pres">
      <dgm:prSet presAssocID="{C5071D96-B0EE-4424-A3AE-4770B971693C}" presName="Name37" presStyleLbl="parChTrans1D3" presStyleIdx="0" presStyleCnt="8"/>
      <dgm:spPr/>
      <dgm:t>
        <a:bodyPr/>
        <a:lstStyle/>
        <a:p>
          <a:endParaRPr lang="uk-UA"/>
        </a:p>
      </dgm:t>
    </dgm:pt>
    <dgm:pt modelId="{B476DC40-BAA3-447B-AB90-B69E27C3785B}" type="pres">
      <dgm:prSet presAssocID="{60D230A1-87EE-4A23-B23C-E93D453B01FC}" presName="hierRoot2" presStyleCnt="0">
        <dgm:presLayoutVars>
          <dgm:hierBranch val="init"/>
        </dgm:presLayoutVars>
      </dgm:prSet>
      <dgm:spPr/>
    </dgm:pt>
    <dgm:pt modelId="{2715E3E4-40DC-4354-AFCE-75412E7DED98}" type="pres">
      <dgm:prSet presAssocID="{60D230A1-87EE-4A23-B23C-E93D453B01FC}" presName="rootComposite" presStyleCnt="0"/>
      <dgm:spPr/>
    </dgm:pt>
    <dgm:pt modelId="{43E3203D-3FF9-4796-BCEB-903ACCA4860A}" type="pres">
      <dgm:prSet presAssocID="{60D230A1-87EE-4A23-B23C-E93D453B01FC}" presName="rootText" presStyleLbl="node3" presStyleIdx="0" presStyleCnt="8" custScaleX="24745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F253826-5FC1-4957-8AB6-5E21475732D4}" type="pres">
      <dgm:prSet presAssocID="{60D230A1-87EE-4A23-B23C-E93D453B01FC}" presName="rootConnector" presStyleLbl="node3" presStyleIdx="0" presStyleCnt="8"/>
      <dgm:spPr/>
      <dgm:t>
        <a:bodyPr/>
        <a:lstStyle/>
        <a:p>
          <a:endParaRPr lang="uk-UA"/>
        </a:p>
      </dgm:t>
    </dgm:pt>
    <dgm:pt modelId="{866D2817-FF45-4F3F-996A-60D0C30F3909}" type="pres">
      <dgm:prSet presAssocID="{60D230A1-87EE-4A23-B23C-E93D453B01FC}" presName="hierChild4" presStyleCnt="0"/>
      <dgm:spPr/>
    </dgm:pt>
    <dgm:pt modelId="{420008FA-31F5-498A-BE9A-B791D417A6B0}" type="pres">
      <dgm:prSet presAssocID="{60D230A1-87EE-4A23-B23C-E93D453B01FC}" presName="hierChild5" presStyleCnt="0"/>
      <dgm:spPr/>
    </dgm:pt>
    <dgm:pt modelId="{53FB14C1-27F3-448C-B690-22EFCC99228C}" type="pres">
      <dgm:prSet presAssocID="{E3EFD216-DE91-4258-B076-2A2A2BFF4B81}" presName="Name37" presStyleLbl="parChTrans1D3" presStyleIdx="1" presStyleCnt="8"/>
      <dgm:spPr/>
      <dgm:t>
        <a:bodyPr/>
        <a:lstStyle/>
        <a:p>
          <a:endParaRPr lang="uk-UA"/>
        </a:p>
      </dgm:t>
    </dgm:pt>
    <dgm:pt modelId="{C7DBDF13-9FA9-4AD0-A0CE-2B009659483D}" type="pres">
      <dgm:prSet presAssocID="{F03B18AA-07D7-4D38-8727-230390892A62}" presName="hierRoot2" presStyleCnt="0">
        <dgm:presLayoutVars>
          <dgm:hierBranch val="init"/>
        </dgm:presLayoutVars>
      </dgm:prSet>
      <dgm:spPr/>
    </dgm:pt>
    <dgm:pt modelId="{B84D9962-CE38-448D-A38A-BCEE5D3DAB0B}" type="pres">
      <dgm:prSet presAssocID="{F03B18AA-07D7-4D38-8727-230390892A62}" presName="rootComposite" presStyleCnt="0"/>
      <dgm:spPr/>
    </dgm:pt>
    <dgm:pt modelId="{C743F964-BCA4-424E-B06E-E2F8CC110192}" type="pres">
      <dgm:prSet presAssocID="{F03B18AA-07D7-4D38-8727-230390892A62}" presName="rootText" presStyleLbl="node3" presStyleIdx="1" presStyleCnt="8" custScaleX="24947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D9A679E-65AC-4C56-B29D-BEEE0AD106B2}" type="pres">
      <dgm:prSet presAssocID="{F03B18AA-07D7-4D38-8727-230390892A62}" presName="rootConnector" presStyleLbl="node3" presStyleIdx="1" presStyleCnt="8"/>
      <dgm:spPr/>
      <dgm:t>
        <a:bodyPr/>
        <a:lstStyle/>
        <a:p>
          <a:endParaRPr lang="uk-UA"/>
        </a:p>
      </dgm:t>
    </dgm:pt>
    <dgm:pt modelId="{0A2A279B-E3DB-4C61-8602-60F9B7F6C783}" type="pres">
      <dgm:prSet presAssocID="{F03B18AA-07D7-4D38-8727-230390892A62}" presName="hierChild4" presStyleCnt="0"/>
      <dgm:spPr/>
    </dgm:pt>
    <dgm:pt modelId="{A00CC944-B281-4729-93CF-EF9BEFA63327}" type="pres">
      <dgm:prSet presAssocID="{F03B18AA-07D7-4D38-8727-230390892A62}" presName="hierChild5" presStyleCnt="0"/>
      <dgm:spPr/>
    </dgm:pt>
    <dgm:pt modelId="{547587CC-31B9-4366-8D4B-9D843A18C256}" type="pres">
      <dgm:prSet presAssocID="{4B6A5166-4D6A-4ADE-96E4-76F4D2E7F0BD}" presName="Name37" presStyleLbl="parChTrans1D3" presStyleIdx="2" presStyleCnt="8"/>
      <dgm:spPr/>
      <dgm:t>
        <a:bodyPr/>
        <a:lstStyle/>
        <a:p>
          <a:endParaRPr lang="uk-UA"/>
        </a:p>
      </dgm:t>
    </dgm:pt>
    <dgm:pt modelId="{76B5B1F7-FFC2-45CB-8BDA-8D746427CD2D}" type="pres">
      <dgm:prSet presAssocID="{49A30FD0-F5D8-46E8-AA66-41E547C1700B}" presName="hierRoot2" presStyleCnt="0">
        <dgm:presLayoutVars>
          <dgm:hierBranch val="init"/>
        </dgm:presLayoutVars>
      </dgm:prSet>
      <dgm:spPr/>
    </dgm:pt>
    <dgm:pt modelId="{5DF219C5-3067-444A-9B43-4DA1BDB1D4DC}" type="pres">
      <dgm:prSet presAssocID="{49A30FD0-F5D8-46E8-AA66-41E547C1700B}" presName="rootComposite" presStyleCnt="0"/>
      <dgm:spPr/>
    </dgm:pt>
    <dgm:pt modelId="{D26B787F-128B-4996-9BA4-5FC9FEE6E0D7}" type="pres">
      <dgm:prSet presAssocID="{49A30FD0-F5D8-46E8-AA66-41E547C1700B}" presName="rootText" presStyleLbl="node3" presStyleIdx="2" presStyleCnt="8" custScaleX="24947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511D86F-898F-4C6A-A104-9428CB022ED4}" type="pres">
      <dgm:prSet presAssocID="{49A30FD0-F5D8-46E8-AA66-41E547C1700B}" presName="rootConnector" presStyleLbl="node3" presStyleIdx="2" presStyleCnt="8"/>
      <dgm:spPr/>
      <dgm:t>
        <a:bodyPr/>
        <a:lstStyle/>
        <a:p>
          <a:endParaRPr lang="uk-UA"/>
        </a:p>
      </dgm:t>
    </dgm:pt>
    <dgm:pt modelId="{8773B3F3-2A56-4590-A741-8938F7E53990}" type="pres">
      <dgm:prSet presAssocID="{49A30FD0-F5D8-46E8-AA66-41E547C1700B}" presName="hierChild4" presStyleCnt="0"/>
      <dgm:spPr/>
    </dgm:pt>
    <dgm:pt modelId="{493069E4-6059-4510-87C8-6D4CEBB0141E}" type="pres">
      <dgm:prSet presAssocID="{49A30FD0-F5D8-46E8-AA66-41E547C1700B}" presName="hierChild5" presStyleCnt="0"/>
      <dgm:spPr/>
    </dgm:pt>
    <dgm:pt modelId="{8C0B1595-7D3B-4138-8719-84DDC571547D}" type="pres">
      <dgm:prSet presAssocID="{3457078D-DD47-4008-9B0C-A00B47B0CB5F}" presName="Name37" presStyleLbl="parChTrans1D3" presStyleIdx="3" presStyleCnt="8"/>
      <dgm:spPr/>
      <dgm:t>
        <a:bodyPr/>
        <a:lstStyle/>
        <a:p>
          <a:endParaRPr lang="uk-UA"/>
        </a:p>
      </dgm:t>
    </dgm:pt>
    <dgm:pt modelId="{2963CF59-3536-4F06-9F82-92A00E74D338}" type="pres">
      <dgm:prSet presAssocID="{FCEAC604-27E6-4852-BC01-8D02B5B5ABBB}" presName="hierRoot2" presStyleCnt="0">
        <dgm:presLayoutVars>
          <dgm:hierBranch val="init"/>
        </dgm:presLayoutVars>
      </dgm:prSet>
      <dgm:spPr/>
    </dgm:pt>
    <dgm:pt modelId="{9241C72F-69C8-45FA-A3EC-8B6B4BD98996}" type="pres">
      <dgm:prSet presAssocID="{FCEAC604-27E6-4852-BC01-8D02B5B5ABBB}" presName="rootComposite" presStyleCnt="0"/>
      <dgm:spPr/>
    </dgm:pt>
    <dgm:pt modelId="{C41F2453-EC61-4F36-A855-1E39E58E83CE}" type="pres">
      <dgm:prSet presAssocID="{FCEAC604-27E6-4852-BC01-8D02B5B5ABBB}" presName="rootText" presStyleLbl="node3" presStyleIdx="3" presStyleCnt="8" custScaleX="25227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B9375EF-53A8-4075-B91A-87DAB8113064}" type="pres">
      <dgm:prSet presAssocID="{FCEAC604-27E6-4852-BC01-8D02B5B5ABBB}" presName="rootConnector" presStyleLbl="node3" presStyleIdx="3" presStyleCnt="8"/>
      <dgm:spPr/>
      <dgm:t>
        <a:bodyPr/>
        <a:lstStyle/>
        <a:p>
          <a:endParaRPr lang="uk-UA"/>
        </a:p>
      </dgm:t>
    </dgm:pt>
    <dgm:pt modelId="{2EB56E2D-E0E4-4EBD-98F7-3737F856AF8D}" type="pres">
      <dgm:prSet presAssocID="{FCEAC604-27E6-4852-BC01-8D02B5B5ABBB}" presName="hierChild4" presStyleCnt="0"/>
      <dgm:spPr/>
    </dgm:pt>
    <dgm:pt modelId="{8CF15DF2-0012-4E71-97BD-78E72B8BD0D4}" type="pres">
      <dgm:prSet presAssocID="{FCEAC604-27E6-4852-BC01-8D02B5B5ABBB}" presName="hierChild5" presStyleCnt="0"/>
      <dgm:spPr/>
    </dgm:pt>
    <dgm:pt modelId="{9438FDAC-63E3-480E-B8FF-6004F8093489}" type="pres">
      <dgm:prSet presAssocID="{8915953E-AEDB-4732-93E9-B55DE73C7053}" presName="Name37" presStyleLbl="parChTrans1D3" presStyleIdx="4" presStyleCnt="8"/>
      <dgm:spPr/>
      <dgm:t>
        <a:bodyPr/>
        <a:lstStyle/>
        <a:p>
          <a:endParaRPr lang="uk-UA"/>
        </a:p>
      </dgm:t>
    </dgm:pt>
    <dgm:pt modelId="{404921F4-A8B4-4E0E-A74B-FF8D7E52651D}" type="pres">
      <dgm:prSet presAssocID="{332493B7-3779-4F54-A575-F31F4E9D9A02}" presName="hierRoot2" presStyleCnt="0">
        <dgm:presLayoutVars>
          <dgm:hierBranch val="init"/>
        </dgm:presLayoutVars>
      </dgm:prSet>
      <dgm:spPr/>
    </dgm:pt>
    <dgm:pt modelId="{DCBB3328-E2F3-495F-BFEB-2AE25D85845C}" type="pres">
      <dgm:prSet presAssocID="{332493B7-3779-4F54-A575-F31F4E9D9A02}" presName="rootComposite" presStyleCnt="0"/>
      <dgm:spPr/>
    </dgm:pt>
    <dgm:pt modelId="{04A24660-8A55-4F95-B5D0-8408A944E10A}" type="pres">
      <dgm:prSet presAssocID="{332493B7-3779-4F54-A575-F31F4E9D9A02}" presName="rootText" presStyleLbl="node3" presStyleIdx="4" presStyleCnt="8" custScaleX="25507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5A9C957-F3A8-4549-AD00-C72DF643D76B}" type="pres">
      <dgm:prSet presAssocID="{332493B7-3779-4F54-A575-F31F4E9D9A02}" presName="rootConnector" presStyleLbl="node3" presStyleIdx="4" presStyleCnt="8"/>
      <dgm:spPr/>
      <dgm:t>
        <a:bodyPr/>
        <a:lstStyle/>
        <a:p>
          <a:endParaRPr lang="uk-UA"/>
        </a:p>
      </dgm:t>
    </dgm:pt>
    <dgm:pt modelId="{CE97B4D1-0833-4D82-98EB-DC97F6149B41}" type="pres">
      <dgm:prSet presAssocID="{332493B7-3779-4F54-A575-F31F4E9D9A02}" presName="hierChild4" presStyleCnt="0"/>
      <dgm:spPr/>
    </dgm:pt>
    <dgm:pt modelId="{878C464F-AEF0-45C9-9430-C6A5A10B9102}" type="pres">
      <dgm:prSet presAssocID="{332493B7-3779-4F54-A575-F31F4E9D9A02}" presName="hierChild5" presStyleCnt="0"/>
      <dgm:spPr/>
    </dgm:pt>
    <dgm:pt modelId="{7088F288-8953-447C-B637-27EAEDA08571}" type="pres">
      <dgm:prSet presAssocID="{2C91ED6C-673E-493D-8B75-CC178EE6F384}" presName="hierChild7" presStyleCnt="0"/>
      <dgm:spPr/>
    </dgm:pt>
    <dgm:pt modelId="{8BC78867-1B20-4BFB-BFCD-585BCA5ED7EE}" type="pres">
      <dgm:prSet presAssocID="{D00E808F-F51B-4CCF-908D-56199232CEFA}" presName="Name111" presStyleLbl="parChTrans1D2" presStyleIdx="1" presStyleCnt="2"/>
      <dgm:spPr/>
      <dgm:t>
        <a:bodyPr/>
        <a:lstStyle/>
        <a:p>
          <a:endParaRPr lang="uk-UA"/>
        </a:p>
      </dgm:t>
    </dgm:pt>
    <dgm:pt modelId="{64907A36-3C2F-4FB4-A1A9-7071E77C7DB1}" type="pres">
      <dgm:prSet presAssocID="{123D359F-51AC-4680-B25F-844D8D1FE971}" presName="hierRoot3" presStyleCnt="0">
        <dgm:presLayoutVars>
          <dgm:hierBranch val="init"/>
        </dgm:presLayoutVars>
      </dgm:prSet>
      <dgm:spPr/>
    </dgm:pt>
    <dgm:pt modelId="{93171B19-1299-4396-A6B2-A062957C0CF1}" type="pres">
      <dgm:prSet presAssocID="{123D359F-51AC-4680-B25F-844D8D1FE971}" presName="rootComposite3" presStyleCnt="0"/>
      <dgm:spPr/>
    </dgm:pt>
    <dgm:pt modelId="{6F42DC6E-FCE9-4B56-AF8F-3D0B2C03166F}" type="pres">
      <dgm:prSet presAssocID="{123D359F-51AC-4680-B25F-844D8D1FE971}" presName="rootText3" presStyleLbl="asst1" presStyleIdx="1" presStyleCnt="2" custScaleX="228694" custScaleY="124042" custLinFactNeighborX="1398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2EF8AC1-F34B-4B34-8BA9-86B2D4BC123C}" type="pres">
      <dgm:prSet presAssocID="{123D359F-51AC-4680-B25F-844D8D1FE971}" presName="rootConnector3" presStyleLbl="asst1" presStyleIdx="1" presStyleCnt="2"/>
      <dgm:spPr/>
      <dgm:t>
        <a:bodyPr/>
        <a:lstStyle/>
        <a:p>
          <a:endParaRPr lang="uk-UA"/>
        </a:p>
      </dgm:t>
    </dgm:pt>
    <dgm:pt modelId="{16AAD290-41B3-41A5-A805-F75C5AC33F5E}" type="pres">
      <dgm:prSet presAssocID="{123D359F-51AC-4680-B25F-844D8D1FE971}" presName="hierChild6" presStyleCnt="0"/>
      <dgm:spPr/>
    </dgm:pt>
    <dgm:pt modelId="{D29F922C-52C3-4CED-AE31-0F1A1BEC84A7}" type="pres">
      <dgm:prSet presAssocID="{153C497C-1493-4B72-B90F-7B3680AC4379}" presName="Name37" presStyleLbl="parChTrans1D3" presStyleIdx="5" presStyleCnt="8"/>
      <dgm:spPr/>
      <dgm:t>
        <a:bodyPr/>
        <a:lstStyle/>
        <a:p>
          <a:endParaRPr lang="uk-UA"/>
        </a:p>
      </dgm:t>
    </dgm:pt>
    <dgm:pt modelId="{1956A712-2B46-4AB8-B156-085292722355}" type="pres">
      <dgm:prSet presAssocID="{A4A91DBC-DC74-4CF2-84E4-66DF4BB82B8A}" presName="hierRoot2" presStyleCnt="0">
        <dgm:presLayoutVars>
          <dgm:hierBranch val="init"/>
        </dgm:presLayoutVars>
      </dgm:prSet>
      <dgm:spPr/>
    </dgm:pt>
    <dgm:pt modelId="{EFFB2879-CE8A-4F81-811D-720FA2EA05DE}" type="pres">
      <dgm:prSet presAssocID="{A4A91DBC-DC74-4CF2-84E4-66DF4BB82B8A}" presName="rootComposite" presStyleCnt="0"/>
      <dgm:spPr/>
    </dgm:pt>
    <dgm:pt modelId="{9BBA60C2-312C-4C2A-B7DB-649897C820D5}" type="pres">
      <dgm:prSet presAssocID="{A4A91DBC-DC74-4CF2-84E4-66DF4BB82B8A}" presName="rootText" presStyleLbl="node3" presStyleIdx="5" presStyleCnt="8" custScaleX="16128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F30C18B-5141-43EA-81ED-260CDA567C17}" type="pres">
      <dgm:prSet presAssocID="{A4A91DBC-DC74-4CF2-84E4-66DF4BB82B8A}" presName="rootConnector" presStyleLbl="node3" presStyleIdx="5" presStyleCnt="8"/>
      <dgm:spPr/>
      <dgm:t>
        <a:bodyPr/>
        <a:lstStyle/>
        <a:p>
          <a:endParaRPr lang="uk-UA"/>
        </a:p>
      </dgm:t>
    </dgm:pt>
    <dgm:pt modelId="{4B137BC8-1AD1-4C05-B323-8D2FFD23B969}" type="pres">
      <dgm:prSet presAssocID="{A4A91DBC-DC74-4CF2-84E4-66DF4BB82B8A}" presName="hierChild4" presStyleCnt="0"/>
      <dgm:spPr/>
    </dgm:pt>
    <dgm:pt modelId="{53FB4795-0038-4A31-B8C3-39FC8F2F82B3}" type="pres">
      <dgm:prSet presAssocID="{A4A91DBC-DC74-4CF2-84E4-66DF4BB82B8A}" presName="hierChild5" presStyleCnt="0"/>
      <dgm:spPr/>
    </dgm:pt>
    <dgm:pt modelId="{E58B7ADB-A211-494B-8F46-9A76DC1BA425}" type="pres">
      <dgm:prSet presAssocID="{74A0758E-8504-4847-89E3-2B6D6F5C1B3D}" presName="Name37" presStyleLbl="parChTrans1D3" presStyleIdx="6" presStyleCnt="8"/>
      <dgm:spPr/>
      <dgm:t>
        <a:bodyPr/>
        <a:lstStyle/>
        <a:p>
          <a:endParaRPr lang="uk-UA"/>
        </a:p>
      </dgm:t>
    </dgm:pt>
    <dgm:pt modelId="{DECC3413-B021-4499-AEAE-282AF1AAAF4F}" type="pres">
      <dgm:prSet presAssocID="{BEA102BC-424E-43F6-ADB9-22EA0B1AD820}" presName="hierRoot2" presStyleCnt="0">
        <dgm:presLayoutVars>
          <dgm:hierBranch val="init"/>
        </dgm:presLayoutVars>
      </dgm:prSet>
      <dgm:spPr/>
    </dgm:pt>
    <dgm:pt modelId="{74201223-B144-405A-B680-A9E4CA612A75}" type="pres">
      <dgm:prSet presAssocID="{BEA102BC-424E-43F6-ADB9-22EA0B1AD820}" presName="rootComposite" presStyleCnt="0"/>
      <dgm:spPr/>
    </dgm:pt>
    <dgm:pt modelId="{D7430C22-A8CE-46FA-8DB0-8C47099C11FB}" type="pres">
      <dgm:prSet presAssocID="{BEA102BC-424E-43F6-ADB9-22EA0B1AD820}" presName="rootText" presStyleLbl="node3" presStyleIdx="6" presStyleCnt="8" custScaleX="16407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9275AEC-EC32-45C0-8050-75BBE97590A7}" type="pres">
      <dgm:prSet presAssocID="{BEA102BC-424E-43F6-ADB9-22EA0B1AD820}" presName="rootConnector" presStyleLbl="node3" presStyleIdx="6" presStyleCnt="8"/>
      <dgm:spPr/>
      <dgm:t>
        <a:bodyPr/>
        <a:lstStyle/>
        <a:p>
          <a:endParaRPr lang="uk-UA"/>
        </a:p>
      </dgm:t>
    </dgm:pt>
    <dgm:pt modelId="{82117AB8-6717-493A-ABB9-30522F175685}" type="pres">
      <dgm:prSet presAssocID="{BEA102BC-424E-43F6-ADB9-22EA0B1AD820}" presName="hierChild4" presStyleCnt="0"/>
      <dgm:spPr/>
    </dgm:pt>
    <dgm:pt modelId="{CB6768F7-7D26-43F1-827A-56DF29E37E45}" type="pres">
      <dgm:prSet presAssocID="{BEA102BC-424E-43F6-ADB9-22EA0B1AD820}" presName="hierChild5" presStyleCnt="0"/>
      <dgm:spPr/>
    </dgm:pt>
    <dgm:pt modelId="{3F2CF0F3-AFA7-450C-92F5-74B1DD9BE655}" type="pres">
      <dgm:prSet presAssocID="{5CAE4939-5B2D-472B-8426-28028B005254}" presName="Name37" presStyleLbl="parChTrans1D3" presStyleIdx="7" presStyleCnt="8"/>
      <dgm:spPr/>
      <dgm:t>
        <a:bodyPr/>
        <a:lstStyle/>
        <a:p>
          <a:endParaRPr lang="uk-UA"/>
        </a:p>
      </dgm:t>
    </dgm:pt>
    <dgm:pt modelId="{9C30D965-CFC4-410F-A270-B89086F21663}" type="pres">
      <dgm:prSet presAssocID="{EEECB260-39D3-48EF-8219-C4187D5A3940}" presName="hierRoot2" presStyleCnt="0">
        <dgm:presLayoutVars>
          <dgm:hierBranch val="init"/>
        </dgm:presLayoutVars>
      </dgm:prSet>
      <dgm:spPr/>
    </dgm:pt>
    <dgm:pt modelId="{7885CFE2-48A9-40C4-A4D3-7E1AAAB7E821}" type="pres">
      <dgm:prSet presAssocID="{EEECB260-39D3-48EF-8219-C4187D5A3940}" presName="rootComposite" presStyleCnt="0"/>
      <dgm:spPr/>
    </dgm:pt>
    <dgm:pt modelId="{264C4D56-B3EA-4CFE-A7B9-0D1233A31B84}" type="pres">
      <dgm:prSet presAssocID="{EEECB260-39D3-48EF-8219-C4187D5A3940}" presName="rootText" presStyleLbl="node3" presStyleIdx="7" presStyleCnt="8" custScaleX="16407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580A033-D9AE-478F-8247-4AFABAADF4BC}" type="pres">
      <dgm:prSet presAssocID="{EEECB260-39D3-48EF-8219-C4187D5A3940}" presName="rootConnector" presStyleLbl="node3" presStyleIdx="7" presStyleCnt="8"/>
      <dgm:spPr/>
      <dgm:t>
        <a:bodyPr/>
        <a:lstStyle/>
        <a:p>
          <a:endParaRPr lang="uk-UA"/>
        </a:p>
      </dgm:t>
    </dgm:pt>
    <dgm:pt modelId="{5EB631FF-A8AB-4187-AFC8-8B8E80CE3174}" type="pres">
      <dgm:prSet presAssocID="{EEECB260-39D3-48EF-8219-C4187D5A3940}" presName="hierChild4" presStyleCnt="0"/>
      <dgm:spPr/>
    </dgm:pt>
    <dgm:pt modelId="{0BCE0F03-00CC-4666-B2A9-8A88FF5B7176}" type="pres">
      <dgm:prSet presAssocID="{EEECB260-39D3-48EF-8219-C4187D5A3940}" presName="hierChild5" presStyleCnt="0"/>
      <dgm:spPr/>
    </dgm:pt>
    <dgm:pt modelId="{CA527484-0234-412C-8089-18E1238A5403}" type="pres">
      <dgm:prSet presAssocID="{123D359F-51AC-4680-B25F-844D8D1FE971}" presName="hierChild7" presStyleCnt="0"/>
      <dgm:spPr/>
    </dgm:pt>
  </dgm:ptLst>
  <dgm:cxnLst>
    <dgm:cxn modelId="{A4867948-25E7-426F-95E4-310D9FB78B29}" type="presOf" srcId="{BEA102BC-424E-43F6-ADB9-22EA0B1AD820}" destId="{D7430C22-A8CE-46FA-8DB0-8C47099C11FB}" srcOrd="0" destOrd="0" presId="urn:microsoft.com/office/officeart/2005/8/layout/orgChart1"/>
    <dgm:cxn modelId="{961A72FA-C57E-4AB8-9AF7-0713BCD94DFF}" type="presOf" srcId="{4B6A5166-4D6A-4ADE-96E4-76F4D2E7F0BD}" destId="{547587CC-31B9-4366-8D4B-9D843A18C256}" srcOrd="0" destOrd="0" presId="urn:microsoft.com/office/officeart/2005/8/layout/orgChart1"/>
    <dgm:cxn modelId="{5380C7D6-41EB-4CF9-8831-04CBFFCE9D07}" type="presOf" srcId="{3457078D-DD47-4008-9B0C-A00B47B0CB5F}" destId="{8C0B1595-7D3B-4138-8719-84DDC571547D}" srcOrd="0" destOrd="0" presId="urn:microsoft.com/office/officeart/2005/8/layout/orgChart1"/>
    <dgm:cxn modelId="{89BE003D-172C-495D-B0CE-070CD11A8715}" type="presOf" srcId="{8915953E-AEDB-4732-93E9-B55DE73C7053}" destId="{9438FDAC-63E3-480E-B8FF-6004F8093489}" srcOrd="0" destOrd="0" presId="urn:microsoft.com/office/officeart/2005/8/layout/orgChart1"/>
    <dgm:cxn modelId="{DA30B404-7D8C-4FE8-924F-A6155578DFEC}" type="presOf" srcId="{BEA102BC-424E-43F6-ADB9-22EA0B1AD820}" destId="{49275AEC-EC32-45C0-8050-75BBE97590A7}" srcOrd="1" destOrd="0" presId="urn:microsoft.com/office/officeart/2005/8/layout/orgChart1"/>
    <dgm:cxn modelId="{0269EBFD-863E-4691-B339-439626E48FBA}" type="presOf" srcId="{D00E808F-F51B-4CCF-908D-56199232CEFA}" destId="{8BC78867-1B20-4BFB-BFCD-585BCA5ED7EE}" srcOrd="0" destOrd="0" presId="urn:microsoft.com/office/officeart/2005/8/layout/orgChart1"/>
    <dgm:cxn modelId="{DB48DCCC-4AAE-4A2F-A7A1-74A2374353F6}" type="presOf" srcId="{A4A91DBC-DC74-4CF2-84E4-66DF4BB82B8A}" destId="{BF30C18B-5141-43EA-81ED-260CDA567C17}" srcOrd="1" destOrd="0" presId="urn:microsoft.com/office/officeart/2005/8/layout/orgChart1"/>
    <dgm:cxn modelId="{364552A2-4E52-45B8-B653-4A955B535C3E}" srcId="{2C91ED6C-673E-493D-8B75-CC178EE6F384}" destId="{49A30FD0-F5D8-46E8-AA66-41E547C1700B}" srcOrd="2" destOrd="0" parTransId="{4B6A5166-4D6A-4ADE-96E4-76F4D2E7F0BD}" sibTransId="{59007FE9-F4BB-4600-B763-D4E19BBC633C}"/>
    <dgm:cxn modelId="{464A40B1-F1F9-4E07-A298-ECDC87A1F5C0}" type="presOf" srcId="{FCEAC604-27E6-4852-BC01-8D02B5B5ABBB}" destId="{FB9375EF-53A8-4075-B91A-87DAB8113064}" srcOrd="1" destOrd="0" presId="urn:microsoft.com/office/officeart/2005/8/layout/orgChart1"/>
    <dgm:cxn modelId="{73455CA5-1E7F-48D1-9C50-DDC2D7881B8A}" srcId="{2C91ED6C-673E-493D-8B75-CC178EE6F384}" destId="{F03B18AA-07D7-4D38-8727-230390892A62}" srcOrd="1" destOrd="0" parTransId="{E3EFD216-DE91-4258-B076-2A2A2BFF4B81}" sibTransId="{458FFEB5-C575-4E18-8422-E5071B64F7D0}"/>
    <dgm:cxn modelId="{75883FC3-F2F7-479A-9775-5333FADD9136}" srcId="{123D359F-51AC-4680-B25F-844D8D1FE971}" destId="{EEECB260-39D3-48EF-8219-C4187D5A3940}" srcOrd="2" destOrd="0" parTransId="{5CAE4939-5B2D-472B-8426-28028B005254}" sibTransId="{08CB45A6-5716-46C3-B60A-3E85CC99313C}"/>
    <dgm:cxn modelId="{BEA88276-C363-4E73-8DAB-BFE8A36C23C9}" type="presOf" srcId="{EEECB260-39D3-48EF-8219-C4187D5A3940}" destId="{9580A033-D9AE-478F-8247-4AFABAADF4BC}" srcOrd="1" destOrd="0" presId="urn:microsoft.com/office/officeart/2005/8/layout/orgChart1"/>
    <dgm:cxn modelId="{B215A1EC-DE76-431F-815D-E0FC99412FE1}" type="presOf" srcId="{EEECB260-39D3-48EF-8219-C4187D5A3940}" destId="{264C4D56-B3EA-4CFE-A7B9-0D1233A31B84}" srcOrd="0" destOrd="0" presId="urn:microsoft.com/office/officeart/2005/8/layout/orgChart1"/>
    <dgm:cxn modelId="{2FE946EF-3255-4706-8573-4D9EEAA0F3A6}" srcId="{2C91ED6C-673E-493D-8B75-CC178EE6F384}" destId="{332493B7-3779-4F54-A575-F31F4E9D9A02}" srcOrd="4" destOrd="0" parTransId="{8915953E-AEDB-4732-93E9-B55DE73C7053}" sibTransId="{61BB798A-B386-4CB5-9FD8-F5B1B80A0C10}"/>
    <dgm:cxn modelId="{E6FC9EAE-37A3-48B8-BA9D-ACAE094F0004}" type="presOf" srcId="{EF580A61-6808-4328-A443-EFB227D5CDE8}" destId="{2166C600-F09E-4252-9D6D-BB3F8E8C8830}" srcOrd="0" destOrd="0" presId="urn:microsoft.com/office/officeart/2005/8/layout/orgChart1"/>
    <dgm:cxn modelId="{D2ED608A-6ADE-432B-A2FC-573C42595B90}" type="presOf" srcId="{5CAE4939-5B2D-472B-8426-28028B005254}" destId="{3F2CF0F3-AFA7-450C-92F5-74B1DD9BE655}" srcOrd="0" destOrd="0" presId="urn:microsoft.com/office/officeart/2005/8/layout/orgChart1"/>
    <dgm:cxn modelId="{BC172B0A-EECA-4D3E-8091-0FB0DCA20A9A}" srcId="{4F6B0DA2-DBAE-4976-AC59-3F240B28F2CA}" destId="{123D359F-51AC-4680-B25F-844D8D1FE971}" srcOrd="1" destOrd="0" parTransId="{D00E808F-F51B-4CCF-908D-56199232CEFA}" sibTransId="{F9A3D902-97A9-41CB-8E68-3C36A4105961}"/>
    <dgm:cxn modelId="{E198E85E-17F6-4761-8147-6068719F794C}" type="presOf" srcId="{123D359F-51AC-4680-B25F-844D8D1FE971}" destId="{A2EF8AC1-F34B-4B34-8BA9-86B2D4BC123C}" srcOrd="1" destOrd="0" presId="urn:microsoft.com/office/officeart/2005/8/layout/orgChart1"/>
    <dgm:cxn modelId="{E249DBAE-55EF-454B-B14B-78D15D6FC90F}" type="presOf" srcId="{332493B7-3779-4F54-A575-F31F4E9D9A02}" destId="{04A24660-8A55-4F95-B5D0-8408A944E10A}" srcOrd="0" destOrd="0" presId="urn:microsoft.com/office/officeart/2005/8/layout/orgChart1"/>
    <dgm:cxn modelId="{2239CD1B-D286-45FC-AC3A-027D075E2D54}" type="presOf" srcId="{60D230A1-87EE-4A23-B23C-E93D453B01FC}" destId="{EF253826-5FC1-4957-8AB6-5E21475732D4}" srcOrd="1" destOrd="0" presId="urn:microsoft.com/office/officeart/2005/8/layout/orgChart1"/>
    <dgm:cxn modelId="{9DD89D1C-3D2F-403D-B2BF-C31FB92913E4}" srcId="{4F6B0DA2-DBAE-4976-AC59-3F240B28F2CA}" destId="{2C91ED6C-673E-493D-8B75-CC178EE6F384}" srcOrd="0" destOrd="0" parTransId="{EF580A61-6808-4328-A443-EFB227D5CDE8}" sibTransId="{912617BB-5AA4-4BF4-AE04-FF6975334A52}"/>
    <dgm:cxn modelId="{153E204F-BB5E-4424-A1B9-0A9A010BB1A8}" srcId="{2C91ED6C-673E-493D-8B75-CC178EE6F384}" destId="{60D230A1-87EE-4A23-B23C-E93D453B01FC}" srcOrd="0" destOrd="0" parTransId="{C5071D96-B0EE-4424-A3AE-4770B971693C}" sibTransId="{DA1DABD8-4AF5-4580-9938-67CC5815FBF4}"/>
    <dgm:cxn modelId="{2387964D-C71E-4ADD-89C8-D5C71714E86F}" type="presOf" srcId="{49A30FD0-F5D8-46E8-AA66-41E547C1700B}" destId="{D26B787F-128B-4996-9BA4-5FC9FEE6E0D7}" srcOrd="0" destOrd="0" presId="urn:microsoft.com/office/officeart/2005/8/layout/orgChart1"/>
    <dgm:cxn modelId="{AE56239A-CB35-42CF-8FC9-D6AE075B8D9A}" type="presOf" srcId="{FCEAC604-27E6-4852-BC01-8D02B5B5ABBB}" destId="{C41F2453-EC61-4F36-A855-1E39E58E83CE}" srcOrd="0" destOrd="0" presId="urn:microsoft.com/office/officeart/2005/8/layout/orgChart1"/>
    <dgm:cxn modelId="{91385225-498E-4C1C-A810-378EA8D6C0E1}" type="presOf" srcId="{F03B18AA-07D7-4D38-8727-230390892A62}" destId="{C743F964-BCA4-424E-B06E-E2F8CC110192}" srcOrd="0" destOrd="0" presId="urn:microsoft.com/office/officeart/2005/8/layout/orgChart1"/>
    <dgm:cxn modelId="{13D51230-A5BB-4339-A2E7-BAB7375E986D}" type="presOf" srcId="{A4A91DBC-DC74-4CF2-84E4-66DF4BB82B8A}" destId="{9BBA60C2-312C-4C2A-B7DB-649897C820D5}" srcOrd="0" destOrd="0" presId="urn:microsoft.com/office/officeart/2005/8/layout/orgChart1"/>
    <dgm:cxn modelId="{D307F618-4B7F-48DC-A007-A4F19CAA10D1}" type="presOf" srcId="{F03B18AA-07D7-4D38-8727-230390892A62}" destId="{3D9A679E-65AC-4C56-B29D-BEEE0AD106B2}" srcOrd="1" destOrd="0" presId="urn:microsoft.com/office/officeart/2005/8/layout/orgChart1"/>
    <dgm:cxn modelId="{60019F03-A454-4366-A709-BBBEBBBC211F}" srcId="{2C91ED6C-673E-493D-8B75-CC178EE6F384}" destId="{FCEAC604-27E6-4852-BC01-8D02B5B5ABBB}" srcOrd="3" destOrd="0" parTransId="{3457078D-DD47-4008-9B0C-A00B47B0CB5F}" sibTransId="{FD70E09F-FD32-43AB-A0CF-127494281B9E}"/>
    <dgm:cxn modelId="{030A1B5B-10FF-4D69-8316-C43CCD79A6CD}" srcId="{123D359F-51AC-4680-B25F-844D8D1FE971}" destId="{BEA102BC-424E-43F6-ADB9-22EA0B1AD820}" srcOrd="1" destOrd="0" parTransId="{74A0758E-8504-4847-89E3-2B6D6F5C1B3D}" sibTransId="{5CF33023-E19D-4E7E-806A-595711346DEC}"/>
    <dgm:cxn modelId="{513C0944-A983-465A-A6FB-CD84E5EA0091}" type="presOf" srcId="{74A0758E-8504-4847-89E3-2B6D6F5C1B3D}" destId="{E58B7ADB-A211-494B-8F46-9A76DC1BA425}" srcOrd="0" destOrd="0" presId="urn:microsoft.com/office/officeart/2005/8/layout/orgChart1"/>
    <dgm:cxn modelId="{4C42241F-D4C3-483D-B65E-D07A49646935}" type="presOf" srcId="{332493B7-3779-4F54-A575-F31F4E9D9A02}" destId="{F5A9C957-F3A8-4549-AD00-C72DF643D76B}" srcOrd="1" destOrd="0" presId="urn:microsoft.com/office/officeart/2005/8/layout/orgChart1"/>
    <dgm:cxn modelId="{9E0E17F7-CBBD-417B-9A72-460AE69EB7D8}" type="presOf" srcId="{153C497C-1493-4B72-B90F-7B3680AC4379}" destId="{D29F922C-52C3-4CED-AE31-0F1A1BEC84A7}" srcOrd="0" destOrd="0" presId="urn:microsoft.com/office/officeart/2005/8/layout/orgChart1"/>
    <dgm:cxn modelId="{F6DB1480-9F16-48DC-84EA-E43613740AB5}" type="presOf" srcId="{C5071D96-B0EE-4424-A3AE-4770B971693C}" destId="{715005B1-A75F-42E7-9A33-5535C64D760C}" srcOrd="0" destOrd="0" presId="urn:microsoft.com/office/officeart/2005/8/layout/orgChart1"/>
    <dgm:cxn modelId="{7D00B287-3F24-4426-9353-06D045CAC287}" type="presOf" srcId="{E3EFD216-DE91-4258-B076-2A2A2BFF4B81}" destId="{53FB14C1-27F3-448C-B690-22EFCC99228C}" srcOrd="0" destOrd="0" presId="urn:microsoft.com/office/officeart/2005/8/layout/orgChart1"/>
    <dgm:cxn modelId="{DE41C2D5-5181-428C-9AD0-B56DA0803EB3}" srcId="{123D359F-51AC-4680-B25F-844D8D1FE971}" destId="{A4A91DBC-DC74-4CF2-84E4-66DF4BB82B8A}" srcOrd="0" destOrd="0" parTransId="{153C497C-1493-4B72-B90F-7B3680AC4379}" sibTransId="{F7101ADF-99B1-42AF-A914-1D45FBFE4305}"/>
    <dgm:cxn modelId="{4042B8E0-46F1-49D6-BFBF-AA4A57904D93}" type="presOf" srcId="{4F6B0DA2-DBAE-4976-AC59-3F240B28F2CA}" destId="{C7E02DCA-96CF-40B4-B5F1-40DF3F4BF6C9}" srcOrd="1" destOrd="0" presId="urn:microsoft.com/office/officeart/2005/8/layout/orgChart1"/>
    <dgm:cxn modelId="{BE19A7B1-FDEB-4C7D-B40D-3F5983916F8D}" type="presOf" srcId="{49A30FD0-F5D8-46E8-AA66-41E547C1700B}" destId="{8511D86F-898F-4C6A-A104-9428CB022ED4}" srcOrd="1" destOrd="0" presId="urn:microsoft.com/office/officeart/2005/8/layout/orgChart1"/>
    <dgm:cxn modelId="{41E67E3D-52BD-471B-A418-A4E0113683E2}" type="presOf" srcId="{60D230A1-87EE-4A23-B23C-E93D453B01FC}" destId="{43E3203D-3FF9-4796-BCEB-903ACCA4860A}" srcOrd="0" destOrd="0" presId="urn:microsoft.com/office/officeart/2005/8/layout/orgChart1"/>
    <dgm:cxn modelId="{B7B80DA2-49DF-4B7A-8FC9-8AD48274F930}" type="presOf" srcId="{2C91ED6C-673E-493D-8B75-CC178EE6F384}" destId="{CB116962-3EB8-40CE-A1E6-1800AA9CA715}" srcOrd="0" destOrd="0" presId="urn:microsoft.com/office/officeart/2005/8/layout/orgChart1"/>
    <dgm:cxn modelId="{2DB9FB9B-0925-4707-8055-439629E54EF1}" srcId="{2E6D617D-B0F4-40CE-987B-A438801E18AA}" destId="{4F6B0DA2-DBAE-4976-AC59-3F240B28F2CA}" srcOrd="0" destOrd="0" parTransId="{9189DD04-F3D3-48EF-8559-91C3D5843E7B}" sibTransId="{A9F4BAED-1D93-4776-BB70-8C2FADD1A58D}"/>
    <dgm:cxn modelId="{A2DFCEB8-B033-4963-8BDC-B8A967BC5956}" type="presOf" srcId="{2E6D617D-B0F4-40CE-987B-A438801E18AA}" destId="{4FE99935-1556-45A8-9A65-BD803E495414}" srcOrd="0" destOrd="0" presId="urn:microsoft.com/office/officeart/2005/8/layout/orgChart1"/>
    <dgm:cxn modelId="{AEDAEB32-6099-4B94-BB6E-A890B62C92A8}" type="presOf" srcId="{4F6B0DA2-DBAE-4976-AC59-3F240B28F2CA}" destId="{B7A11A48-8731-4E77-A4FD-54F6A87658F1}" srcOrd="0" destOrd="0" presId="urn:microsoft.com/office/officeart/2005/8/layout/orgChart1"/>
    <dgm:cxn modelId="{403620D8-333E-4A96-AE44-40CB6AD0CF8D}" type="presOf" srcId="{123D359F-51AC-4680-B25F-844D8D1FE971}" destId="{6F42DC6E-FCE9-4B56-AF8F-3D0B2C03166F}" srcOrd="0" destOrd="0" presId="urn:microsoft.com/office/officeart/2005/8/layout/orgChart1"/>
    <dgm:cxn modelId="{906E5588-1189-4CF8-A6D0-778335BE62C0}" type="presOf" srcId="{2C91ED6C-673E-493D-8B75-CC178EE6F384}" destId="{6100A23D-31B8-4DBF-A2D1-F5178F13A7E8}" srcOrd="1" destOrd="0" presId="urn:microsoft.com/office/officeart/2005/8/layout/orgChart1"/>
    <dgm:cxn modelId="{33578C7A-F051-4FB2-BA60-F88ED8598C53}" type="presParOf" srcId="{4FE99935-1556-45A8-9A65-BD803E495414}" destId="{A5301C8A-BC0C-40A4-8024-CA185607F517}" srcOrd="0" destOrd="0" presId="urn:microsoft.com/office/officeart/2005/8/layout/orgChart1"/>
    <dgm:cxn modelId="{95152A22-88C1-423E-B079-FAB4732EFA50}" type="presParOf" srcId="{A5301C8A-BC0C-40A4-8024-CA185607F517}" destId="{41388CCA-7E06-42E5-A174-B97D53F0074F}" srcOrd="0" destOrd="0" presId="urn:microsoft.com/office/officeart/2005/8/layout/orgChart1"/>
    <dgm:cxn modelId="{73B7E71A-1EDC-433B-9802-164936E8BB96}" type="presParOf" srcId="{41388CCA-7E06-42E5-A174-B97D53F0074F}" destId="{B7A11A48-8731-4E77-A4FD-54F6A87658F1}" srcOrd="0" destOrd="0" presId="urn:microsoft.com/office/officeart/2005/8/layout/orgChart1"/>
    <dgm:cxn modelId="{D640FEDE-8D56-41B5-B7D1-5CC64F2B3B27}" type="presParOf" srcId="{41388CCA-7E06-42E5-A174-B97D53F0074F}" destId="{C7E02DCA-96CF-40B4-B5F1-40DF3F4BF6C9}" srcOrd="1" destOrd="0" presId="urn:microsoft.com/office/officeart/2005/8/layout/orgChart1"/>
    <dgm:cxn modelId="{B336682C-04C1-4C33-AB77-2D8839DF9FC3}" type="presParOf" srcId="{A5301C8A-BC0C-40A4-8024-CA185607F517}" destId="{10382499-CAD5-45A8-950D-FE07325E0998}" srcOrd="1" destOrd="0" presId="urn:microsoft.com/office/officeart/2005/8/layout/orgChart1"/>
    <dgm:cxn modelId="{2D65C3E9-C53A-48CD-B574-27C49CBD1FCD}" type="presParOf" srcId="{A5301C8A-BC0C-40A4-8024-CA185607F517}" destId="{77FC2997-0AC2-4F5C-9634-B92F0862DFD3}" srcOrd="2" destOrd="0" presId="urn:microsoft.com/office/officeart/2005/8/layout/orgChart1"/>
    <dgm:cxn modelId="{0A7944C6-64FB-46AF-A89B-61F19D1F6C39}" type="presParOf" srcId="{77FC2997-0AC2-4F5C-9634-B92F0862DFD3}" destId="{2166C600-F09E-4252-9D6D-BB3F8E8C8830}" srcOrd="0" destOrd="0" presId="urn:microsoft.com/office/officeart/2005/8/layout/orgChart1"/>
    <dgm:cxn modelId="{EC6041E9-FFA7-4381-9D23-C4848FE6C0F0}" type="presParOf" srcId="{77FC2997-0AC2-4F5C-9634-B92F0862DFD3}" destId="{E6807662-38BD-44D6-9F5F-9D7D8E77F09F}" srcOrd="1" destOrd="0" presId="urn:microsoft.com/office/officeart/2005/8/layout/orgChart1"/>
    <dgm:cxn modelId="{857965E3-E37E-4DF5-AAD7-B3D27782D480}" type="presParOf" srcId="{E6807662-38BD-44D6-9F5F-9D7D8E77F09F}" destId="{31DCF2B7-0175-4E80-A70D-7B4CC4ED2BE4}" srcOrd="0" destOrd="0" presId="urn:microsoft.com/office/officeart/2005/8/layout/orgChart1"/>
    <dgm:cxn modelId="{02309EE6-F683-460E-B718-FAE1F1B973DE}" type="presParOf" srcId="{31DCF2B7-0175-4E80-A70D-7B4CC4ED2BE4}" destId="{CB116962-3EB8-40CE-A1E6-1800AA9CA715}" srcOrd="0" destOrd="0" presId="urn:microsoft.com/office/officeart/2005/8/layout/orgChart1"/>
    <dgm:cxn modelId="{1DE90983-191A-47F4-9D8D-9E695E2F90B0}" type="presParOf" srcId="{31DCF2B7-0175-4E80-A70D-7B4CC4ED2BE4}" destId="{6100A23D-31B8-4DBF-A2D1-F5178F13A7E8}" srcOrd="1" destOrd="0" presId="urn:microsoft.com/office/officeart/2005/8/layout/orgChart1"/>
    <dgm:cxn modelId="{4B58B196-38B8-4D48-A1E5-3A4B62250920}" type="presParOf" srcId="{E6807662-38BD-44D6-9F5F-9D7D8E77F09F}" destId="{6A327EEA-9DB6-4FF5-A4A7-F51050A61909}" srcOrd="1" destOrd="0" presId="urn:microsoft.com/office/officeart/2005/8/layout/orgChart1"/>
    <dgm:cxn modelId="{F4A1C486-ACF9-4D13-B459-CAC51E064CF9}" type="presParOf" srcId="{6A327EEA-9DB6-4FF5-A4A7-F51050A61909}" destId="{715005B1-A75F-42E7-9A33-5535C64D760C}" srcOrd="0" destOrd="0" presId="urn:microsoft.com/office/officeart/2005/8/layout/orgChart1"/>
    <dgm:cxn modelId="{2B75706A-A015-410C-89BD-B89400D82C4B}" type="presParOf" srcId="{6A327EEA-9DB6-4FF5-A4A7-F51050A61909}" destId="{B476DC40-BAA3-447B-AB90-B69E27C3785B}" srcOrd="1" destOrd="0" presId="urn:microsoft.com/office/officeart/2005/8/layout/orgChart1"/>
    <dgm:cxn modelId="{D3847E82-9936-40CE-AEDB-8B11CCB071F7}" type="presParOf" srcId="{B476DC40-BAA3-447B-AB90-B69E27C3785B}" destId="{2715E3E4-40DC-4354-AFCE-75412E7DED98}" srcOrd="0" destOrd="0" presId="urn:microsoft.com/office/officeart/2005/8/layout/orgChart1"/>
    <dgm:cxn modelId="{371296BC-F6F4-48FB-8453-00AB4BB07643}" type="presParOf" srcId="{2715E3E4-40DC-4354-AFCE-75412E7DED98}" destId="{43E3203D-3FF9-4796-BCEB-903ACCA4860A}" srcOrd="0" destOrd="0" presId="urn:microsoft.com/office/officeart/2005/8/layout/orgChart1"/>
    <dgm:cxn modelId="{11EB7C81-1896-4AD8-A71C-86A1BADF331B}" type="presParOf" srcId="{2715E3E4-40DC-4354-AFCE-75412E7DED98}" destId="{EF253826-5FC1-4957-8AB6-5E21475732D4}" srcOrd="1" destOrd="0" presId="urn:microsoft.com/office/officeart/2005/8/layout/orgChart1"/>
    <dgm:cxn modelId="{90659B5B-3E20-47B5-B82A-9F82AC1F84AC}" type="presParOf" srcId="{B476DC40-BAA3-447B-AB90-B69E27C3785B}" destId="{866D2817-FF45-4F3F-996A-60D0C30F3909}" srcOrd="1" destOrd="0" presId="urn:microsoft.com/office/officeart/2005/8/layout/orgChart1"/>
    <dgm:cxn modelId="{3AB7B703-7CB5-495A-8652-E4A95D690983}" type="presParOf" srcId="{B476DC40-BAA3-447B-AB90-B69E27C3785B}" destId="{420008FA-31F5-498A-BE9A-B791D417A6B0}" srcOrd="2" destOrd="0" presId="urn:microsoft.com/office/officeart/2005/8/layout/orgChart1"/>
    <dgm:cxn modelId="{AC46BD40-E1A2-4F2F-BB5D-F55DA7830404}" type="presParOf" srcId="{6A327EEA-9DB6-4FF5-A4A7-F51050A61909}" destId="{53FB14C1-27F3-448C-B690-22EFCC99228C}" srcOrd="2" destOrd="0" presId="urn:microsoft.com/office/officeart/2005/8/layout/orgChart1"/>
    <dgm:cxn modelId="{DE243100-5E6F-425A-A827-7A32D9E14359}" type="presParOf" srcId="{6A327EEA-9DB6-4FF5-A4A7-F51050A61909}" destId="{C7DBDF13-9FA9-4AD0-A0CE-2B009659483D}" srcOrd="3" destOrd="0" presId="urn:microsoft.com/office/officeart/2005/8/layout/orgChart1"/>
    <dgm:cxn modelId="{E3C98C85-3530-4008-AE62-4DBD1582FD5C}" type="presParOf" srcId="{C7DBDF13-9FA9-4AD0-A0CE-2B009659483D}" destId="{B84D9962-CE38-448D-A38A-BCEE5D3DAB0B}" srcOrd="0" destOrd="0" presId="urn:microsoft.com/office/officeart/2005/8/layout/orgChart1"/>
    <dgm:cxn modelId="{B48DE529-150E-47D6-9011-20A41FC39BBE}" type="presParOf" srcId="{B84D9962-CE38-448D-A38A-BCEE5D3DAB0B}" destId="{C743F964-BCA4-424E-B06E-E2F8CC110192}" srcOrd="0" destOrd="0" presId="urn:microsoft.com/office/officeart/2005/8/layout/orgChart1"/>
    <dgm:cxn modelId="{F0806927-9B78-4104-9FAE-21273A39A1B9}" type="presParOf" srcId="{B84D9962-CE38-448D-A38A-BCEE5D3DAB0B}" destId="{3D9A679E-65AC-4C56-B29D-BEEE0AD106B2}" srcOrd="1" destOrd="0" presId="urn:microsoft.com/office/officeart/2005/8/layout/orgChart1"/>
    <dgm:cxn modelId="{EA3B5627-BE2E-4421-9132-07A748103313}" type="presParOf" srcId="{C7DBDF13-9FA9-4AD0-A0CE-2B009659483D}" destId="{0A2A279B-E3DB-4C61-8602-60F9B7F6C783}" srcOrd="1" destOrd="0" presId="urn:microsoft.com/office/officeart/2005/8/layout/orgChart1"/>
    <dgm:cxn modelId="{5B8759B7-17F2-4D43-8738-19F406FEAB29}" type="presParOf" srcId="{C7DBDF13-9FA9-4AD0-A0CE-2B009659483D}" destId="{A00CC944-B281-4729-93CF-EF9BEFA63327}" srcOrd="2" destOrd="0" presId="urn:microsoft.com/office/officeart/2005/8/layout/orgChart1"/>
    <dgm:cxn modelId="{9E2BEB78-B034-4664-BAD9-B7C53E1AE7EE}" type="presParOf" srcId="{6A327EEA-9DB6-4FF5-A4A7-F51050A61909}" destId="{547587CC-31B9-4366-8D4B-9D843A18C256}" srcOrd="4" destOrd="0" presId="urn:microsoft.com/office/officeart/2005/8/layout/orgChart1"/>
    <dgm:cxn modelId="{9530BC02-C8D5-4359-ADDD-2D6B4F4D8EA4}" type="presParOf" srcId="{6A327EEA-9DB6-4FF5-A4A7-F51050A61909}" destId="{76B5B1F7-FFC2-45CB-8BDA-8D746427CD2D}" srcOrd="5" destOrd="0" presId="urn:microsoft.com/office/officeart/2005/8/layout/orgChart1"/>
    <dgm:cxn modelId="{F9E95EF2-2860-4DD6-B6AC-6EDF0FB317FF}" type="presParOf" srcId="{76B5B1F7-FFC2-45CB-8BDA-8D746427CD2D}" destId="{5DF219C5-3067-444A-9B43-4DA1BDB1D4DC}" srcOrd="0" destOrd="0" presId="urn:microsoft.com/office/officeart/2005/8/layout/orgChart1"/>
    <dgm:cxn modelId="{2999B1DA-E037-48C9-B15B-10B5B2901748}" type="presParOf" srcId="{5DF219C5-3067-444A-9B43-4DA1BDB1D4DC}" destId="{D26B787F-128B-4996-9BA4-5FC9FEE6E0D7}" srcOrd="0" destOrd="0" presId="urn:microsoft.com/office/officeart/2005/8/layout/orgChart1"/>
    <dgm:cxn modelId="{651152A9-7F6E-4C47-8BE9-6D585F13F99D}" type="presParOf" srcId="{5DF219C5-3067-444A-9B43-4DA1BDB1D4DC}" destId="{8511D86F-898F-4C6A-A104-9428CB022ED4}" srcOrd="1" destOrd="0" presId="urn:microsoft.com/office/officeart/2005/8/layout/orgChart1"/>
    <dgm:cxn modelId="{0930B571-5660-496D-BAE6-B398DDA16F79}" type="presParOf" srcId="{76B5B1F7-FFC2-45CB-8BDA-8D746427CD2D}" destId="{8773B3F3-2A56-4590-A741-8938F7E53990}" srcOrd="1" destOrd="0" presId="urn:microsoft.com/office/officeart/2005/8/layout/orgChart1"/>
    <dgm:cxn modelId="{09434DCC-4DC6-42B8-BC31-B3D8D51B541C}" type="presParOf" srcId="{76B5B1F7-FFC2-45CB-8BDA-8D746427CD2D}" destId="{493069E4-6059-4510-87C8-6D4CEBB0141E}" srcOrd="2" destOrd="0" presId="urn:microsoft.com/office/officeart/2005/8/layout/orgChart1"/>
    <dgm:cxn modelId="{8F759EAE-A4AF-4FE2-BBEB-3DFBCC9D6115}" type="presParOf" srcId="{6A327EEA-9DB6-4FF5-A4A7-F51050A61909}" destId="{8C0B1595-7D3B-4138-8719-84DDC571547D}" srcOrd="6" destOrd="0" presId="urn:microsoft.com/office/officeart/2005/8/layout/orgChart1"/>
    <dgm:cxn modelId="{005C3711-1727-4CF6-9315-89806BF11B55}" type="presParOf" srcId="{6A327EEA-9DB6-4FF5-A4A7-F51050A61909}" destId="{2963CF59-3536-4F06-9F82-92A00E74D338}" srcOrd="7" destOrd="0" presId="urn:microsoft.com/office/officeart/2005/8/layout/orgChart1"/>
    <dgm:cxn modelId="{B54006AC-09F9-4DCA-9F3F-5865D9692683}" type="presParOf" srcId="{2963CF59-3536-4F06-9F82-92A00E74D338}" destId="{9241C72F-69C8-45FA-A3EC-8B6B4BD98996}" srcOrd="0" destOrd="0" presId="urn:microsoft.com/office/officeart/2005/8/layout/orgChart1"/>
    <dgm:cxn modelId="{7E039F9A-E9FF-4DDF-92E9-30EDFE334ABE}" type="presParOf" srcId="{9241C72F-69C8-45FA-A3EC-8B6B4BD98996}" destId="{C41F2453-EC61-4F36-A855-1E39E58E83CE}" srcOrd="0" destOrd="0" presId="urn:microsoft.com/office/officeart/2005/8/layout/orgChart1"/>
    <dgm:cxn modelId="{06FF2107-32B4-4B5D-872D-D0FC30C2A3CD}" type="presParOf" srcId="{9241C72F-69C8-45FA-A3EC-8B6B4BD98996}" destId="{FB9375EF-53A8-4075-B91A-87DAB8113064}" srcOrd="1" destOrd="0" presId="urn:microsoft.com/office/officeart/2005/8/layout/orgChart1"/>
    <dgm:cxn modelId="{A1DBA201-EBE7-4419-844D-DBB6D60F52BB}" type="presParOf" srcId="{2963CF59-3536-4F06-9F82-92A00E74D338}" destId="{2EB56E2D-E0E4-4EBD-98F7-3737F856AF8D}" srcOrd="1" destOrd="0" presId="urn:microsoft.com/office/officeart/2005/8/layout/orgChart1"/>
    <dgm:cxn modelId="{A52E0ED2-1C49-40F7-A1E4-BE52D3B0E3BE}" type="presParOf" srcId="{2963CF59-3536-4F06-9F82-92A00E74D338}" destId="{8CF15DF2-0012-4E71-97BD-78E72B8BD0D4}" srcOrd="2" destOrd="0" presId="urn:microsoft.com/office/officeart/2005/8/layout/orgChart1"/>
    <dgm:cxn modelId="{8A9DE1E7-E89E-4151-865F-4B30B8073EA8}" type="presParOf" srcId="{6A327EEA-9DB6-4FF5-A4A7-F51050A61909}" destId="{9438FDAC-63E3-480E-B8FF-6004F8093489}" srcOrd="8" destOrd="0" presId="urn:microsoft.com/office/officeart/2005/8/layout/orgChart1"/>
    <dgm:cxn modelId="{141FE90F-18A5-4D8A-9A3B-BBDEE38940C3}" type="presParOf" srcId="{6A327EEA-9DB6-4FF5-A4A7-F51050A61909}" destId="{404921F4-A8B4-4E0E-A74B-FF8D7E52651D}" srcOrd="9" destOrd="0" presId="urn:microsoft.com/office/officeart/2005/8/layout/orgChart1"/>
    <dgm:cxn modelId="{8A1BD485-1DE0-43C8-A3F2-A51F58976E7C}" type="presParOf" srcId="{404921F4-A8B4-4E0E-A74B-FF8D7E52651D}" destId="{DCBB3328-E2F3-495F-BFEB-2AE25D85845C}" srcOrd="0" destOrd="0" presId="urn:microsoft.com/office/officeart/2005/8/layout/orgChart1"/>
    <dgm:cxn modelId="{71CEA45F-855A-4B6D-9AF8-5A60F18D54C8}" type="presParOf" srcId="{DCBB3328-E2F3-495F-BFEB-2AE25D85845C}" destId="{04A24660-8A55-4F95-B5D0-8408A944E10A}" srcOrd="0" destOrd="0" presId="urn:microsoft.com/office/officeart/2005/8/layout/orgChart1"/>
    <dgm:cxn modelId="{F68CE0EC-CF5A-484B-901F-33C11508B281}" type="presParOf" srcId="{DCBB3328-E2F3-495F-BFEB-2AE25D85845C}" destId="{F5A9C957-F3A8-4549-AD00-C72DF643D76B}" srcOrd="1" destOrd="0" presId="urn:microsoft.com/office/officeart/2005/8/layout/orgChart1"/>
    <dgm:cxn modelId="{688EDB3B-D738-457B-811E-17B7DDDB5B3F}" type="presParOf" srcId="{404921F4-A8B4-4E0E-A74B-FF8D7E52651D}" destId="{CE97B4D1-0833-4D82-98EB-DC97F6149B41}" srcOrd="1" destOrd="0" presId="urn:microsoft.com/office/officeart/2005/8/layout/orgChart1"/>
    <dgm:cxn modelId="{D877981B-84D3-4068-8D95-E9AFD365BAD2}" type="presParOf" srcId="{404921F4-A8B4-4E0E-A74B-FF8D7E52651D}" destId="{878C464F-AEF0-45C9-9430-C6A5A10B9102}" srcOrd="2" destOrd="0" presId="urn:microsoft.com/office/officeart/2005/8/layout/orgChart1"/>
    <dgm:cxn modelId="{DC3EE695-6B15-4ED2-8819-D7D3DF15ED58}" type="presParOf" srcId="{E6807662-38BD-44D6-9F5F-9D7D8E77F09F}" destId="{7088F288-8953-447C-B637-27EAEDA08571}" srcOrd="2" destOrd="0" presId="urn:microsoft.com/office/officeart/2005/8/layout/orgChart1"/>
    <dgm:cxn modelId="{4F6ACFDC-981A-4C8C-90FB-700B1F52F690}" type="presParOf" srcId="{77FC2997-0AC2-4F5C-9634-B92F0862DFD3}" destId="{8BC78867-1B20-4BFB-BFCD-585BCA5ED7EE}" srcOrd="2" destOrd="0" presId="urn:microsoft.com/office/officeart/2005/8/layout/orgChart1"/>
    <dgm:cxn modelId="{AF10F193-01C1-4290-89FF-61E06C8B9AC3}" type="presParOf" srcId="{77FC2997-0AC2-4F5C-9634-B92F0862DFD3}" destId="{64907A36-3C2F-4FB4-A1A9-7071E77C7DB1}" srcOrd="3" destOrd="0" presId="urn:microsoft.com/office/officeart/2005/8/layout/orgChart1"/>
    <dgm:cxn modelId="{A6A21885-051B-439F-8661-ED144E321BAE}" type="presParOf" srcId="{64907A36-3C2F-4FB4-A1A9-7071E77C7DB1}" destId="{93171B19-1299-4396-A6B2-A062957C0CF1}" srcOrd="0" destOrd="0" presId="urn:microsoft.com/office/officeart/2005/8/layout/orgChart1"/>
    <dgm:cxn modelId="{198C338F-992D-4D8A-A44E-A29BDCFEF9BE}" type="presParOf" srcId="{93171B19-1299-4396-A6B2-A062957C0CF1}" destId="{6F42DC6E-FCE9-4B56-AF8F-3D0B2C03166F}" srcOrd="0" destOrd="0" presId="urn:microsoft.com/office/officeart/2005/8/layout/orgChart1"/>
    <dgm:cxn modelId="{51B53B03-691D-4AEF-AA61-75D71257E398}" type="presParOf" srcId="{93171B19-1299-4396-A6B2-A062957C0CF1}" destId="{A2EF8AC1-F34B-4B34-8BA9-86B2D4BC123C}" srcOrd="1" destOrd="0" presId="urn:microsoft.com/office/officeart/2005/8/layout/orgChart1"/>
    <dgm:cxn modelId="{74A8A1DE-1EB3-4C97-8343-CE86F36560E9}" type="presParOf" srcId="{64907A36-3C2F-4FB4-A1A9-7071E77C7DB1}" destId="{16AAD290-41B3-41A5-A805-F75C5AC33F5E}" srcOrd="1" destOrd="0" presId="urn:microsoft.com/office/officeart/2005/8/layout/orgChart1"/>
    <dgm:cxn modelId="{28F78F16-303C-4FD4-BB6E-B094299DC4B4}" type="presParOf" srcId="{16AAD290-41B3-41A5-A805-F75C5AC33F5E}" destId="{D29F922C-52C3-4CED-AE31-0F1A1BEC84A7}" srcOrd="0" destOrd="0" presId="urn:microsoft.com/office/officeart/2005/8/layout/orgChart1"/>
    <dgm:cxn modelId="{4C6A5127-2B3A-4152-8FD9-CB380B92688F}" type="presParOf" srcId="{16AAD290-41B3-41A5-A805-F75C5AC33F5E}" destId="{1956A712-2B46-4AB8-B156-085292722355}" srcOrd="1" destOrd="0" presId="urn:microsoft.com/office/officeart/2005/8/layout/orgChart1"/>
    <dgm:cxn modelId="{17ADB774-8086-4096-9D83-8DCA81EA5BC0}" type="presParOf" srcId="{1956A712-2B46-4AB8-B156-085292722355}" destId="{EFFB2879-CE8A-4F81-811D-720FA2EA05DE}" srcOrd="0" destOrd="0" presId="urn:microsoft.com/office/officeart/2005/8/layout/orgChart1"/>
    <dgm:cxn modelId="{75A5CA1A-D765-4875-8524-76787D02DEC5}" type="presParOf" srcId="{EFFB2879-CE8A-4F81-811D-720FA2EA05DE}" destId="{9BBA60C2-312C-4C2A-B7DB-649897C820D5}" srcOrd="0" destOrd="0" presId="urn:microsoft.com/office/officeart/2005/8/layout/orgChart1"/>
    <dgm:cxn modelId="{929B054A-D23E-4F8B-A861-1298FA5B3A93}" type="presParOf" srcId="{EFFB2879-CE8A-4F81-811D-720FA2EA05DE}" destId="{BF30C18B-5141-43EA-81ED-260CDA567C17}" srcOrd="1" destOrd="0" presId="urn:microsoft.com/office/officeart/2005/8/layout/orgChart1"/>
    <dgm:cxn modelId="{B9480D05-9996-4441-8133-6D88B1B33664}" type="presParOf" srcId="{1956A712-2B46-4AB8-B156-085292722355}" destId="{4B137BC8-1AD1-4C05-B323-8D2FFD23B969}" srcOrd="1" destOrd="0" presId="urn:microsoft.com/office/officeart/2005/8/layout/orgChart1"/>
    <dgm:cxn modelId="{224F2DC8-1927-4112-966B-AA6AB34F028A}" type="presParOf" srcId="{1956A712-2B46-4AB8-B156-085292722355}" destId="{53FB4795-0038-4A31-B8C3-39FC8F2F82B3}" srcOrd="2" destOrd="0" presId="urn:microsoft.com/office/officeart/2005/8/layout/orgChart1"/>
    <dgm:cxn modelId="{F70C0228-824B-4AB4-8B6E-860018A5AD4E}" type="presParOf" srcId="{16AAD290-41B3-41A5-A805-F75C5AC33F5E}" destId="{E58B7ADB-A211-494B-8F46-9A76DC1BA425}" srcOrd="2" destOrd="0" presId="urn:microsoft.com/office/officeart/2005/8/layout/orgChart1"/>
    <dgm:cxn modelId="{4D267C13-7A50-4C72-B9A2-D1645D36E41A}" type="presParOf" srcId="{16AAD290-41B3-41A5-A805-F75C5AC33F5E}" destId="{DECC3413-B021-4499-AEAE-282AF1AAAF4F}" srcOrd="3" destOrd="0" presId="urn:microsoft.com/office/officeart/2005/8/layout/orgChart1"/>
    <dgm:cxn modelId="{F4F0AE13-9EE8-4E35-881C-4AD84069D15A}" type="presParOf" srcId="{DECC3413-B021-4499-AEAE-282AF1AAAF4F}" destId="{74201223-B144-405A-B680-A9E4CA612A75}" srcOrd="0" destOrd="0" presId="urn:microsoft.com/office/officeart/2005/8/layout/orgChart1"/>
    <dgm:cxn modelId="{F7F85499-30C1-4765-B8DF-FECA2ED9FAD8}" type="presParOf" srcId="{74201223-B144-405A-B680-A9E4CA612A75}" destId="{D7430C22-A8CE-46FA-8DB0-8C47099C11FB}" srcOrd="0" destOrd="0" presId="urn:microsoft.com/office/officeart/2005/8/layout/orgChart1"/>
    <dgm:cxn modelId="{6F5409AF-9565-4F8A-852C-8B336BD97157}" type="presParOf" srcId="{74201223-B144-405A-B680-A9E4CA612A75}" destId="{49275AEC-EC32-45C0-8050-75BBE97590A7}" srcOrd="1" destOrd="0" presId="urn:microsoft.com/office/officeart/2005/8/layout/orgChart1"/>
    <dgm:cxn modelId="{3EE4E761-6730-4D17-B71A-CB171C1EEF68}" type="presParOf" srcId="{DECC3413-B021-4499-AEAE-282AF1AAAF4F}" destId="{82117AB8-6717-493A-ABB9-30522F175685}" srcOrd="1" destOrd="0" presId="urn:microsoft.com/office/officeart/2005/8/layout/orgChart1"/>
    <dgm:cxn modelId="{28E3ABA4-3ABF-486F-9047-BC9D9B34D670}" type="presParOf" srcId="{DECC3413-B021-4499-AEAE-282AF1AAAF4F}" destId="{CB6768F7-7D26-43F1-827A-56DF29E37E45}" srcOrd="2" destOrd="0" presId="urn:microsoft.com/office/officeart/2005/8/layout/orgChart1"/>
    <dgm:cxn modelId="{38D2945E-A68A-4126-B465-AFB83D88F58F}" type="presParOf" srcId="{16AAD290-41B3-41A5-A805-F75C5AC33F5E}" destId="{3F2CF0F3-AFA7-450C-92F5-74B1DD9BE655}" srcOrd="4" destOrd="0" presId="urn:microsoft.com/office/officeart/2005/8/layout/orgChart1"/>
    <dgm:cxn modelId="{36738F4B-4C59-40FD-B7DA-031505D7E232}" type="presParOf" srcId="{16AAD290-41B3-41A5-A805-F75C5AC33F5E}" destId="{9C30D965-CFC4-410F-A270-B89086F21663}" srcOrd="5" destOrd="0" presId="urn:microsoft.com/office/officeart/2005/8/layout/orgChart1"/>
    <dgm:cxn modelId="{45FB8A67-9BC7-4045-901E-841B4423DF96}" type="presParOf" srcId="{9C30D965-CFC4-410F-A270-B89086F21663}" destId="{7885CFE2-48A9-40C4-A4D3-7E1AAAB7E821}" srcOrd="0" destOrd="0" presId="urn:microsoft.com/office/officeart/2005/8/layout/orgChart1"/>
    <dgm:cxn modelId="{67B38D30-227B-4D05-9C40-3303FC8B3221}" type="presParOf" srcId="{7885CFE2-48A9-40C4-A4D3-7E1AAAB7E821}" destId="{264C4D56-B3EA-4CFE-A7B9-0D1233A31B84}" srcOrd="0" destOrd="0" presId="urn:microsoft.com/office/officeart/2005/8/layout/orgChart1"/>
    <dgm:cxn modelId="{BC5FBB89-E62F-4472-B9BA-0D2779FC2663}" type="presParOf" srcId="{7885CFE2-48A9-40C4-A4D3-7E1AAAB7E821}" destId="{9580A033-D9AE-478F-8247-4AFABAADF4BC}" srcOrd="1" destOrd="0" presId="urn:microsoft.com/office/officeart/2005/8/layout/orgChart1"/>
    <dgm:cxn modelId="{D288D912-7258-4FE8-B494-35CF0F04F005}" type="presParOf" srcId="{9C30D965-CFC4-410F-A270-B89086F21663}" destId="{5EB631FF-A8AB-4187-AFC8-8B8E80CE3174}" srcOrd="1" destOrd="0" presId="urn:microsoft.com/office/officeart/2005/8/layout/orgChart1"/>
    <dgm:cxn modelId="{707F4592-72BA-4DB9-A595-5FE49E812EE5}" type="presParOf" srcId="{9C30D965-CFC4-410F-A270-B89086F21663}" destId="{0BCE0F03-00CC-4666-B2A9-8A88FF5B7176}" srcOrd="2" destOrd="0" presId="urn:microsoft.com/office/officeart/2005/8/layout/orgChart1"/>
    <dgm:cxn modelId="{733A86F4-6512-41A4-BBB8-14BED288719B}" type="presParOf" srcId="{64907A36-3C2F-4FB4-A1A9-7071E77C7DB1}" destId="{CA527484-0234-412C-8089-18E1238A5403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0B9E58-820D-4F34-940B-02E8710DCBD5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EC935DD-CD2E-4C85-ADFC-3AB0D149514F}">
      <dgm:prSet phldrT="[Текст]" custT="1"/>
      <dgm:spPr/>
      <dgm:t>
        <a:bodyPr/>
        <a:lstStyle/>
        <a:p>
          <a:r>
            <a:rPr lang="uk-UA" sz="1200">
              <a:latin typeface="Times New Roman" panose="02020603050405020304" pitchFamily="18" charset="0"/>
              <a:cs typeface="Times New Roman" panose="02020603050405020304" pitchFamily="18" charset="0"/>
            </a:rPr>
            <a:t>за цілями інвестування</a:t>
          </a:r>
        </a:p>
      </dgm:t>
    </dgm:pt>
    <dgm:pt modelId="{D4B06766-9F30-4952-8D2F-A0CA0CE71E39}" type="parTrans" cxnId="{1B1447B6-5534-453F-B87C-3438CE394BF2}">
      <dgm:prSet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15F65A-D70A-4B83-96B7-C512E6EC3874}" type="sibTrans" cxnId="{1B1447B6-5534-453F-B87C-3438CE394BF2}">
      <dgm:prSet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8688B4-3732-4414-8339-900C483A61A7}">
      <dgm:prSet phldrT="[Текст]" custT="1"/>
      <dgm:spPr/>
      <dgm:t>
        <a:bodyPr/>
        <a:lstStyle/>
        <a:p>
          <a:r>
            <a:rPr lang="uk-UA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забезпечують приріст обсягу випуску продукції;</a:t>
          </a:r>
          <a:br>
            <a:rPr lang="uk-UA" sz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якості продукції; зниження собівартості продукції; спрямовані на розширення асортименту продукції; на реалізацію соціальної програми підприємства</a:t>
          </a:r>
        </a:p>
      </dgm:t>
    </dgm:pt>
    <dgm:pt modelId="{AF38C89E-A7AC-4B96-8D98-FE522B4963C6}" type="parTrans" cxnId="{827C9403-8F04-46E0-8AC1-DA3BD7A26B80}">
      <dgm:prSet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217365-51DE-4F35-9A7B-BD80D8CE84A1}" type="sibTrans" cxnId="{827C9403-8F04-46E0-8AC1-DA3BD7A26B80}">
      <dgm:prSet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933DF7-7489-4F0C-AECC-5B1DEF84F77A}">
      <dgm:prSet phldrT="[Текст]" custT="1"/>
      <dgm:spPr/>
      <dgm:t>
        <a:bodyPr/>
        <a:lstStyle/>
        <a:p>
          <a:r>
            <a:rPr lang="uk-UA" sz="1200">
              <a:latin typeface="Times New Roman" panose="02020603050405020304" pitchFamily="18" charset="0"/>
              <a:cs typeface="Times New Roman" panose="02020603050405020304" pitchFamily="18" charset="0"/>
            </a:rPr>
            <a:t>за рівнем автономності реалізації</a:t>
          </a:r>
        </a:p>
      </dgm:t>
    </dgm:pt>
    <dgm:pt modelId="{D2706116-C912-48DE-938D-97E802B73943}" type="parTrans" cxnId="{A51CA2B4-50EB-42C6-BDCA-D4A64413237E}">
      <dgm:prSet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1BAB10-48CF-4AB2-A471-E5F44666CDC2}" type="sibTrans" cxnId="{A51CA2B4-50EB-42C6-BDCA-D4A64413237E}">
      <dgm:prSet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15540C-2DB6-4BEE-93E7-F4E2EC7B7DDC}">
      <dgm:prSet phldrT="[Текст]" custT="1"/>
      <dgm:spPr/>
      <dgm:t>
        <a:bodyPr/>
        <a:lstStyle/>
        <a:p>
          <a:r>
            <a:rPr lang="uk-UA" sz="1200">
              <a:latin typeface="Times New Roman" panose="02020603050405020304" pitchFamily="18" charset="0"/>
              <a:cs typeface="Times New Roman" panose="02020603050405020304" pitchFamily="18" charset="0"/>
            </a:rPr>
            <a:t>залежні від реалізації інших проектів;</a:t>
          </a:r>
          <a:br>
            <a:rPr lang="uk-UA" sz="120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1200">
              <a:latin typeface="Times New Roman" panose="02020603050405020304" pitchFamily="18" charset="0"/>
              <a:cs typeface="Times New Roman" panose="02020603050405020304" pitchFamily="18" charset="0"/>
            </a:rPr>
            <a:t>незалежні від реалізації всіх інших проектів компанії</a:t>
          </a:r>
        </a:p>
      </dgm:t>
    </dgm:pt>
    <dgm:pt modelId="{BC220330-D866-4976-B4ED-1A0B720D551B}" type="parTrans" cxnId="{F8F6F62A-8B08-4AF6-9E32-6979002F1DB5}">
      <dgm:prSet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977313-937D-4C80-A105-D32B3194C22C}" type="sibTrans" cxnId="{F8F6F62A-8B08-4AF6-9E32-6979002F1DB5}">
      <dgm:prSet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A8E745-DC6B-449E-B754-9A635CF1A4CE}">
      <dgm:prSet phldrT="[Текст]" custT="1"/>
      <dgm:spPr/>
      <dgm:t>
        <a:bodyPr/>
        <a:lstStyle/>
        <a:p>
          <a:r>
            <a:rPr lang="uk-UA" sz="1200">
              <a:latin typeface="Times New Roman" panose="02020603050405020304" pitchFamily="18" charset="0"/>
              <a:cs typeface="Times New Roman" panose="02020603050405020304" pitchFamily="18" charset="0"/>
            </a:rPr>
            <a:t>за терміном реалізації</a:t>
          </a:r>
        </a:p>
      </dgm:t>
    </dgm:pt>
    <dgm:pt modelId="{91F05AA0-5C07-4660-8E0D-AA1F1826D206}" type="parTrans" cxnId="{E540A7F2-6072-4F38-9A09-2E7EBEF04BEB}">
      <dgm:prSet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7EBB4F-248A-43DE-90F9-BE33DD47D866}" type="sibTrans" cxnId="{E540A7F2-6072-4F38-9A09-2E7EBEF04BEB}">
      <dgm:prSet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7BD042-3C81-42EC-AE28-D48FD6C62A19}">
      <dgm:prSet phldrT="[Текст]" custT="1"/>
      <dgm:spPr/>
      <dgm:t>
        <a:bodyPr/>
        <a:lstStyle/>
        <a:p>
          <a:r>
            <a:rPr lang="uk-UA" sz="1200">
              <a:latin typeface="Times New Roman" panose="02020603050405020304" pitchFamily="18" charset="0"/>
              <a:cs typeface="Times New Roman" panose="02020603050405020304" pitchFamily="18" charset="0"/>
            </a:rPr>
            <a:t>високоліквідні: до 1 місяця; середньоліквідні: до 6 місяців;</a:t>
          </a:r>
        </a:p>
      </dgm:t>
    </dgm:pt>
    <dgm:pt modelId="{78EFB697-19F0-46D0-A609-53961D72288E}" type="parTrans" cxnId="{6AD6F118-F203-4FE2-883C-1E283733B85F}">
      <dgm:prSet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225D7C-FBEB-4EE4-B243-9BD7AABA763B}" type="sibTrans" cxnId="{6AD6F118-F203-4FE2-883C-1E283733B85F}">
      <dgm:prSet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0E401A-34CB-4C82-9DEF-3F9704BA062F}">
      <dgm:prSet phldrT="[Текст]" custT="1"/>
      <dgm:spPr/>
      <dgm:t>
        <a:bodyPr/>
        <a:lstStyle/>
        <a:p>
          <a:r>
            <a:rPr lang="uk-UA" sz="1200">
              <a:latin typeface="Times New Roman" panose="02020603050405020304" pitchFamily="18" charset="0"/>
              <a:cs typeface="Times New Roman" panose="02020603050405020304" pitchFamily="18" charset="0"/>
            </a:rPr>
            <a:t>за рівнем ліквідності</a:t>
          </a:r>
        </a:p>
      </dgm:t>
    </dgm:pt>
    <dgm:pt modelId="{698BE123-E34C-4A40-BC67-859BFB41C0A0}" type="parTrans" cxnId="{9A0554AC-FE84-4940-86C4-3F5E3B59A178}">
      <dgm:prSet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C68648-BCD1-4F40-B145-1208CD1E04FA}" type="sibTrans" cxnId="{9A0554AC-FE84-4940-86C4-3F5E3B59A178}">
      <dgm:prSet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983ADF-4FE2-4598-9126-E893D4B34BC7}">
      <dgm:prSet phldrT="[Текст]" custT="1"/>
      <dgm:spPr/>
      <dgm:t>
        <a:bodyPr/>
        <a:lstStyle/>
        <a:p>
          <a:r>
            <a:rPr lang="uk-UA" sz="1200">
              <a:latin typeface="Times New Roman" panose="02020603050405020304" pitchFamily="18" charset="0"/>
              <a:cs typeface="Times New Roman" panose="02020603050405020304" pitchFamily="18" charset="0"/>
            </a:rPr>
            <a:t>за джерелами фінансування</a:t>
          </a:r>
        </a:p>
      </dgm:t>
    </dgm:pt>
    <dgm:pt modelId="{814CF659-6599-489C-9E4A-EBF28EA1A060}" type="parTrans" cxnId="{A173538F-99CE-425F-A5D1-B7BA53006305}">
      <dgm:prSet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7130D7-4836-4615-935A-A2706C2F0BC3}" type="sibTrans" cxnId="{A173538F-99CE-425F-A5D1-B7BA53006305}">
      <dgm:prSet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547F98-DAB1-4B5C-8F18-B63A6FEF0C10}">
      <dgm:prSet phldrT="[Текст]" custT="1"/>
      <dgm:spPr/>
      <dgm:t>
        <a:bodyPr/>
        <a:lstStyle/>
        <a:p>
          <a:r>
            <a:rPr lang="uk-UA" sz="1200">
              <a:latin typeface="Times New Roman" panose="02020603050405020304" pitchFamily="18" charset="0"/>
              <a:cs typeface="Times New Roman" panose="02020603050405020304" pitchFamily="18" charset="0"/>
            </a:rPr>
            <a:t>за обсягом необхідних інвестиційних ресурсів</a:t>
          </a:r>
        </a:p>
      </dgm:t>
    </dgm:pt>
    <dgm:pt modelId="{C4E38AD0-BEBC-4531-BCD0-69CA1154E5D5}" type="parTrans" cxnId="{03765E80-7C15-4CCE-851E-9FE433F31F72}">
      <dgm:prSet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8B631D-6B23-40C7-8EE9-53009F92C4CC}" type="sibTrans" cxnId="{03765E80-7C15-4CCE-851E-9FE433F31F72}">
      <dgm:prSet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4BCCDC-49B6-468F-A9FD-4AA550503BBB}">
      <dgm:prSet phldrT="[Текст]" custT="1"/>
      <dgm:spPr/>
      <dgm:t>
        <a:bodyPr/>
        <a:lstStyle/>
        <a:p>
          <a:r>
            <a:rPr lang="uk-UA" sz="1200">
              <a:latin typeface="Times New Roman" panose="02020603050405020304" pitchFamily="18" charset="0"/>
              <a:cs typeface="Times New Roman" panose="02020603050405020304" pitchFamily="18" charset="0"/>
            </a:rPr>
            <a:t>короткострокові проекти - період реалізації менше 1 року;</a:t>
          </a:r>
          <a:br>
            <a:rPr lang="uk-UA" sz="120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1200">
              <a:latin typeface="Times New Roman" panose="02020603050405020304" pitchFamily="18" charset="0"/>
              <a:cs typeface="Times New Roman" panose="02020603050405020304" pitchFamily="18" charset="0"/>
            </a:rPr>
            <a:t>середньострокові проекти - період реалізації до 3 років;</a:t>
          </a:r>
          <a:br>
            <a:rPr lang="uk-UA" sz="120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1200">
              <a:latin typeface="Times New Roman" panose="02020603050405020304" pitchFamily="18" charset="0"/>
              <a:cs typeface="Times New Roman" panose="02020603050405020304" pitchFamily="18" charset="0"/>
            </a:rPr>
            <a:t>довгострокові проекти - період реалізації яких більше 3 років</a:t>
          </a:r>
        </a:p>
      </dgm:t>
    </dgm:pt>
    <dgm:pt modelId="{C623C144-A648-4B85-B10A-EAC24BFEACED}" type="parTrans" cxnId="{CC5FAAE3-54CA-4162-856D-A950378B2765}">
      <dgm:prSet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039948-4CD3-4762-87A4-5C08AA99EB39}" type="sibTrans" cxnId="{CC5FAAE3-54CA-4162-856D-A950378B2765}">
      <dgm:prSet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A3552F-4D2A-4922-926B-F64C3357EBE1}">
      <dgm:prSet phldrT="[Текст]" custT="1"/>
      <dgm:spPr/>
      <dgm:t>
        <a:bodyPr/>
        <a:lstStyle/>
        <a:p>
          <a:r>
            <a:rPr lang="uk-UA" sz="1200">
              <a:latin typeface="Times New Roman" panose="02020603050405020304" pitchFamily="18" charset="0"/>
              <a:cs typeface="Times New Roman" panose="02020603050405020304" pitchFamily="18" charset="0"/>
            </a:rPr>
            <a:t>малі (до 100 000 $ США);</a:t>
          </a:r>
          <a:br>
            <a:rPr lang="uk-UA" sz="120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1200">
              <a:latin typeface="Times New Roman" panose="02020603050405020304" pitchFamily="18" charset="0"/>
              <a:cs typeface="Times New Roman" panose="02020603050405020304" pitchFamily="18" charset="0"/>
            </a:rPr>
            <a:t> середні (від 100 000 до 1 000 0000 $ США);</a:t>
          </a:r>
          <a:br>
            <a:rPr lang="uk-UA" sz="120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1200">
              <a:latin typeface="Times New Roman" panose="02020603050405020304" pitchFamily="18" charset="0"/>
              <a:cs typeface="Times New Roman" panose="02020603050405020304" pitchFamily="18" charset="0"/>
            </a:rPr>
            <a:t> великі (понад 1 000 000 $ США)</a:t>
          </a:r>
        </a:p>
      </dgm:t>
    </dgm:pt>
    <dgm:pt modelId="{62D019DC-AB43-4C1E-AEA2-832F6070615D}" type="parTrans" cxnId="{2C161342-1A46-4CA7-84A8-8DE606E8CE26}">
      <dgm:prSet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3047E2-21A9-4DA9-A58C-7238F3142816}" type="sibTrans" cxnId="{2C161342-1A46-4CA7-84A8-8DE606E8CE26}">
      <dgm:prSet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A5DE93-A7CC-4B32-8083-2FEFF9F8A8F3}">
      <dgm:prSet phldrT="[Текст]" custT="1"/>
      <dgm:spPr/>
      <dgm:t>
        <a:bodyPr/>
        <a:lstStyle/>
        <a:p>
          <a:r>
            <a:rPr lang="uk-UA" sz="1200">
              <a:latin typeface="Times New Roman" panose="02020603050405020304" pitchFamily="18" charset="0"/>
              <a:cs typeface="Times New Roman" panose="02020603050405020304" pitchFamily="18" charset="0"/>
            </a:rPr>
            <a:t>фінансуються за рахунок використання внутрішніх джерел; акціонування; залучення кредитних коштів;</a:t>
          </a:r>
          <a:br>
            <a:rPr lang="uk-UA" sz="120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1200">
              <a:latin typeface="Times New Roman" panose="02020603050405020304" pitchFamily="18" charset="0"/>
              <a:cs typeface="Times New Roman" panose="02020603050405020304" pitchFamily="18" charset="0"/>
            </a:rPr>
            <a:t> інвестиційні проекти зі змішаними формами фінансування</a:t>
          </a:r>
        </a:p>
      </dgm:t>
    </dgm:pt>
    <dgm:pt modelId="{E8CD83CD-9CC6-46A2-88EA-ED1B04E1B1FC}" type="parTrans" cxnId="{81E6D987-4B21-4609-A107-9D0497E08BB2}">
      <dgm:prSet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D1B49A-3659-49D0-AEC3-4FAD43EBE4E0}" type="sibTrans" cxnId="{81E6D987-4B21-4609-A107-9D0497E08BB2}">
      <dgm:prSet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DC77BF-0113-4DD2-BEB5-B32D6A9361A2}">
      <dgm:prSet phldrT="[Текст]" custT="1"/>
      <dgm:spPr/>
      <dgm:t>
        <a:bodyPr/>
        <a:lstStyle/>
        <a:p>
          <a:r>
            <a:rPr lang="uk-UA" sz="1200">
              <a:latin typeface="Times New Roman" panose="02020603050405020304" pitchFamily="18" charset="0"/>
              <a:cs typeface="Times New Roman" panose="02020603050405020304" pitchFamily="18" charset="0"/>
            </a:rPr>
            <a:t>низьколіквідні: від 6 місяців і більше; неліквідні</a:t>
          </a:r>
        </a:p>
      </dgm:t>
    </dgm:pt>
    <dgm:pt modelId="{D3E5C670-C4BC-4AC9-B063-FD909C703C63}" type="parTrans" cxnId="{67DFBE3A-0D6B-4629-9E83-75CE3F78F045}">
      <dgm:prSet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63A77F-DAC5-4419-9FBF-52A3FEFDE2D4}" type="sibTrans" cxnId="{67DFBE3A-0D6B-4629-9E83-75CE3F78F045}">
      <dgm:prSet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73C408-B050-495B-BF36-A0C864CD35A3}" type="pres">
      <dgm:prSet presAssocID="{750B9E58-820D-4F34-940B-02E8710DCB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48C2B8F-66CF-4710-A999-D29E064BDF40}" type="pres">
      <dgm:prSet presAssocID="{7EC935DD-CD2E-4C85-ADFC-3AB0D149514F}" presName="linNode" presStyleCnt="0"/>
      <dgm:spPr/>
    </dgm:pt>
    <dgm:pt modelId="{BFFEA1AE-6704-4F47-9C27-B6C58DF51D1A}" type="pres">
      <dgm:prSet presAssocID="{7EC935DD-CD2E-4C85-ADFC-3AB0D149514F}" presName="parentText" presStyleLbl="node1" presStyleIdx="0" presStyleCnt="6" custScaleY="4833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32EA32E-082C-4457-B9FE-366B8BF48958}" type="pres">
      <dgm:prSet presAssocID="{7EC935DD-CD2E-4C85-ADFC-3AB0D149514F}" presName="descendantText" presStyleLbl="alignAccFollowNode1" presStyleIdx="0" presStyleCnt="6" custScaleY="10905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42D120-BEAF-485C-9424-6D84FD361090}" type="pres">
      <dgm:prSet presAssocID="{1615F65A-D70A-4B83-96B7-C512E6EC3874}" presName="sp" presStyleCnt="0"/>
      <dgm:spPr/>
    </dgm:pt>
    <dgm:pt modelId="{787D72F9-36B3-4882-9FFB-F5C9C56375AE}" type="pres">
      <dgm:prSet presAssocID="{7E933DF7-7489-4F0C-AECC-5B1DEF84F77A}" presName="linNode" presStyleCnt="0"/>
      <dgm:spPr/>
    </dgm:pt>
    <dgm:pt modelId="{A5F54DAA-070B-4B21-87C3-F5FD10B0B67A}" type="pres">
      <dgm:prSet presAssocID="{7E933DF7-7489-4F0C-AECC-5B1DEF84F77A}" presName="parentText" presStyleLbl="node1" presStyleIdx="1" presStyleCnt="6" custScaleY="4987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D32C32-B01D-4F32-B14F-34B7AC5C48AA}" type="pres">
      <dgm:prSet presAssocID="{7E933DF7-7489-4F0C-AECC-5B1DEF84F77A}" presName="descendantText" presStyleLbl="alignAccFollowNode1" presStyleIdx="1" presStyleCnt="6" custScaleY="6006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8BBCC3F-49CF-45AB-915E-C40AB019B4C5}" type="pres">
      <dgm:prSet presAssocID="{581BAB10-48CF-4AB2-A471-E5F44666CDC2}" presName="sp" presStyleCnt="0"/>
      <dgm:spPr/>
    </dgm:pt>
    <dgm:pt modelId="{6550A834-5772-4E92-8342-BE152E16A4FA}" type="pres">
      <dgm:prSet presAssocID="{CCA8E745-DC6B-449E-B754-9A635CF1A4CE}" presName="linNode" presStyleCnt="0"/>
      <dgm:spPr/>
    </dgm:pt>
    <dgm:pt modelId="{9886B6BD-FC7F-4B3D-957E-2B5A07B4477C}" type="pres">
      <dgm:prSet presAssocID="{CCA8E745-DC6B-449E-B754-9A635CF1A4CE}" presName="parentText" presStyleLbl="node1" presStyleIdx="2" presStyleCnt="6" custScaleY="4667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31D3F7B-9D47-4F21-84D6-DF3BD0D49568}" type="pres">
      <dgm:prSet presAssocID="{CCA8E745-DC6B-449E-B754-9A635CF1A4CE}" presName="descendantText" presStyleLbl="alignAccFollowNode1" presStyleIdx="2" presStyleCnt="6" custScaleY="955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B62B20B-66AA-4065-8B54-663987F0B03C}" type="pres">
      <dgm:prSet presAssocID="{BC7EBB4F-248A-43DE-90F9-BE33DD47D866}" presName="sp" presStyleCnt="0"/>
      <dgm:spPr/>
    </dgm:pt>
    <dgm:pt modelId="{14E1E6E4-074A-4184-9475-45B6430FA05C}" type="pres">
      <dgm:prSet presAssocID="{FE547F98-DAB1-4B5C-8F18-B63A6FEF0C10}" presName="linNode" presStyleCnt="0"/>
      <dgm:spPr/>
    </dgm:pt>
    <dgm:pt modelId="{3C92EF8A-AB52-4FE5-A91A-23E45A2F33BB}" type="pres">
      <dgm:prSet presAssocID="{FE547F98-DAB1-4B5C-8F18-B63A6FEF0C10}" presName="parentText" presStyleLbl="node1" presStyleIdx="3" presStyleCnt="6" custScaleY="4416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B92640E-42C5-49FB-BB8D-DA1DE12D3774}" type="pres">
      <dgm:prSet presAssocID="{FE547F98-DAB1-4B5C-8F18-B63A6FEF0C10}" presName="descendantText" presStyleLbl="alignAccFollowNode1" presStyleIdx="3" presStyleCnt="6" custScaleY="6934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B6C01C-A8DD-4EF0-A014-FCA068DCFC40}" type="pres">
      <dgm:prSet presAssocID="{0A8B631D-6B23-40C7-8EE9-53009F92C4CC}" presName="sp" presStyleCnt="0"/>
      <dgm:spPr/>
    </dgm:pt>
    <dgm:pt modelId="{4ED7A60C-6FF5-493D-832C-6D3309361913}" type="pres">
      <dgm:prSet presAssocID="{30983ADF-4FE2-4598-9126-E893D4B34BC7}" presName="linNode" presStyleCnt="0"/>
      <dgm:spPr/>
    </dgm:pt>
    <dgm:pt modelId="{820A8055-E3E6-4154-953E-81DED7DADCA3}" type="pres">
      <dgm:prSet presAssocID="{30983ADF-4FE2-4598-9126-E893D4B34BC7}" presName="parentText" presStyleLbl="node1" presStyleIdx="4" presStyleCnt="6" custScaleY="5487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A546F17-A3E2-45E8-8669-39B5F7062F7C}" type="pres">
      <dgm:prSet presAssocID="{30983ADF-4FE2-4598-9126-E893D4B34BC7}" presName="descendantText" presStyleLbl="alignAccFollowNode1" presStyleIdx="4" presStyleCnt="6" custScaleY="8386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DC73D6D-1C7D-4FE1-A250-78DA76F2F4D5}" type="pres">
      <dgm:prSet presAssocID="{037130D7-4836-4615-935A-A2706C2F0BC3}" presName="sp" presStyleCnt="0"/>
      <dgm:spPr/>
    </dgm:pt>
    <dgm:pt modelId="{A188343D-EC7F-469A-BAC2-FF9336F92718}" type="pres">
      <dgm:prSet presAssocID="{150E401A-34CB-4C82-9DEF-3F9704BA062F}" presName="linNode" presStyleCnt="0"/>
      <dgm:spPr/>
    </dgm:pt>
    <dgm:pt modelId="{C41CC536-779A-4F9B-843D-DB83C6CFAD27}" type="pres">
      <dgm:prSet presAssocID="{150E401A-34CB-4C82-9DEF-3F9704BA062F}" presName="parentText" presStyleLbl="node1" presStyleIdx="5" presStyleCnt="6" custScaleY="4899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BB75EB4-CCE7-44B6-8993-1C3D3F50C689}" type="pres">
      <dgm:prSet presAssocID="{150E401A-34CB-4C82-9DEF-3F9704BA062F}" presName="descendantText" presStyleLbl="alignAccFollowNode1" presStyleIdx="5" presStyleCnt="6" custScaleY="6539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27C9403-8F04-46E0-8AC1-DA3BD7A26B80}" srcId="{7EC935DD-CD2E-4C85-ADFC-3AB0D149514F}" destId="{718688B4-3732-4414-8339-900C483A61A7}" srcOrd="0" destOrd="0" parTransId="{AF38C89E-A7AC-4B96-8D98-FE522B4963C6}" sibTransId="{75217365-51DE-4F35-9A7B-BD80D8CE84A1}"/>
    <dgm:cxn modelId="{F8F6F62A-8B08-4AF6-9E32-6979002F1DB5}" srcId="{7E933DF7-7489-4F0C-AECC-5B1DEF84F77A}" destId="{F015540C-2DB6-4BEE-93E7-F4E2EC7B7DDC}" srcOrd="0" destOrd="0" parTransId="{BC220330-D866-4976-B4ED-1A0B720D551B}" sibTransId="{44977313-937D-4C80-A105-D32B3194C22C}"/>
    <dgm:cxn modelId="{7F1E27F9-4404-4863-87C8-446546090ED5}" type="presOf" srcId="{30983ADF-4FE2-4598-9126-E893D4B34BC7}" destId="{820A8055-E3E6-4154-953E-81DED7DADCA3}" srcOrd="0" destOrd="0" presId="urn:microsoft.com/office/officeart/2005/8/layout/vList5"/>
    <dgm:cxn modelId="{057C8908-AA1A-4CDE-A73F-50C6F84309E3}" type="presOf" srcId="{150E401A-34CB-4C82-9DEF-3F9704BA062F}" destId="{C41CC536-779A-4F9B-843D-DB83C6CFAD27}" srcOrd="0" destOrd="0" presId="urn:microsoft.com/office/officeart/2005/8/layout/vList5"/>
    <dgm:cxn modelId="{2972F78E-B327-49C7-AF5E-8B53A026905B}" type="presOf" srcId="{EDA5DE93-A7CC-4B32-8083-2FEFF9F8A8F3}" destId="{4A546F17-A3E2-45E8-8669-39B5F7062F7C}" srcOrd="0" destOrd="0" presId="urn:microsoft.com/office/officeart/2005/8/layout/vList5"/>
    <dgm:cxn modelId="{67DFBE3A-0D6B-4629-9E83-75CE3F78F045}" srcId="{150E401A-34CB-4C82-9DEF-3F9704BA062F}" destId="{F6DC77BF-0113-4DD2-BEB5-B32D6A9361A2}" srcOrd="1" destOrd="0" parTransId="{D3E5C670-C4BC-4AC9-B063-FD909C703C63}" sibTransId="{B763A77F-DAC5-4419-9FBF-52A3FEFDE2D4}"/>
    <dgm:cxn modelId="{12B19498-554A-40AB-80F2-22A3AAD6581B}" type="presOf" srcId="{F015540C-2DB6-4BEE-93E7-F4E2EC7B7DDC}" destId="{70D32C32-B01D-4F32-B14F-34B7AC5C48AA}" srcOrd="0" destOrd="0" presId="urn:microsoft.com/office/officeart/2005/8/layout/vList5"/>
    <dgm:cxn modelId="{E540A7F2-6072-4F38-9A09-2E7EBEF04BEB}" srcId="{750B9E58-820D-4F34-940B-02E8710DCBD5}" destId="{CCA8E745-DC6B-449E-B754-9A635CF1A4CE}" srcOrd="2" destOrd="0" parTransId="{91F05AA0-5C07-4660-8E0D-AA1F1826D206}" sibTransId="{BC7EBB4F-248A-43DE-90F9-BE33DD47D866}"/>
    <dgm:cxn modelId="{9CD57A5D-32F4-40FC-B8D6-52707DB3E64C}" type="presOf" srcId="{CCA8E745-DC6B-449E-B754-9A635CF1A4CE}" destId="{9886B6BD-FC7F-4B3D-957E-2B5A07B4477C}" srcOrd="0" destOrd="0" presId="urn:microsoft.com/office/officeart/2005/8/layout/vList5"/>
    <dgm:cxn modelId="{CC5FAAE3-54CA-4162-856D-A950378B2765}" srcId="{CCA8E745-DC6B-449E-B754-9A635CF1A4CE}" destId="{B84BCCDC-49B6-468F-A9FD-4AA550503BBB}" srcOrd="0" destOrd="0" parTransId="{C623C144-A648-4B85-B10A-EAC24BFEACED}" sibTransId="{EA039948-4CD3-4762-87A4-5C08AA99EB39}"/>
    <dgm:cxn modelId="{72B61C22-C9D4-40C7-9EE9-9378A2409904}" type="presOf" srcId="{11A3552F-4D2A-4922-926B-F64C3357EBE1}" destId="{3B92640E-42C5-49FB-BB8D-DA1DE12D3774}" srcOrd="0" destOrd="0" presId="urn:microsoft.com/office/officeart/2005/8/layout/vList5"/>
    <dgm:cxn modelId="{43B01084-4E4B-4DDC-8FB1-B3A3F63BAFCB}" type="presOf" srcId="{FE547F98-DAB1-4B5C-8F18-B63A6FEF0C10}" destId="{3C92EF8A-AB52-4FE5-A91A-23E45A2F33BB}" srcOrd="0" destOrd="0" presId="urn:microsoft.com/office/officeart/2005/8/layout/vList5"/>
    <dgm:cxn modelId="{9A0554AC-FE84-4940-86C4-3F5E3B59A178}" srcId="{750B9E58-820D-4F34-940B-02E8710DCBD5}" destId="{150E401A-34CB-4C82-9DEF-3F9704BA062F}" srcOrd="5" destOrd="0" parTransId="{698BE123-E34C-4A40-BC67-859BFB41C0A0}" sibTransId="{E1C68648-BCD1-4F40-B145-1208CD1E04FA}"/>
    <dgm:cxn modelId="{7C803CB0-5986-4A76-BE05-FEF939FA7129}" type="presOf" srcId="{B84BCCDC-49B6-468F-A9FD-4AA550503BBB}" destId="{031D3F7B-9D47-4F21-84D6-DF3BD0D49568}" srcOrd="0" destOrd="0" presId="urn:microsoft.com/office/officeart/2005/8/layout/vList5"/>
    <dgm:cxn modelId="{A51CA2B4-50EB-42C6-BDCA-D4A64413237E}" srcId="{750B9E58-820D-4F34-940B-02E8710DCBD5}" destId="{7E933DF7-7489-4F0C-AECC-5B1DEF84F77A}" srcOrd="1" destOrd="0" parTransId="{D2706116-C912-48DE-938D-97E802B73943}" sibTransId="{581BAB10-48CF-4AB2-A471-E5F44666CDC2}"/>
    <dgm:cxn modelId="{81E6D987-4B21-4609-A107-9D0497E08BB2}" srcId="{30983ADF-4FE2-4598-9126-E893D4B34BC7}" destId="{EDA5DE93-A7CC-4B32-8083-2FEFF9F8A8F3}" srcOrd="0" destOrd="0" parTransId="{E8CD83CD-9CC6-46A2-88EA-ED1B04E1B1FC}" sibTransId="{86D1B49A-3659-49D0-AEC3-4FAD43EBE4E0}"/>
    <dgm:cxn modelId="{A173538F-99CE-425F-A5D1-B7BA53006305}" srcId="{750B9E58-820D-4F34-940B-02E8710DCBD5}" destId="{30983ADF-4FE2-4598-9126-E893D4B34BC7}" srcOrd="4" destOrd="0" parTransId="{814CF659-6599-489C-9E4A-EBF28EA1A060}" sibTransId="{037130D7-4836-4615-935A-A2706C2F0BC3}"/>
    <dgm:cxn modelId="{1B1447B6-5534-453F-B87C-3438CE394BF2}" srcId="{750B9E58-820D-4F34-940B-02E8710DCBD5}" destId="{7EC935DD-CD2E-4C85-ADFC-3AB0D149514F}" srcOrd="0" destOrd="0" parTransId="{D4B06766-9F30-4952-8D2F-A0CA0CE71E39}" sibTransId="{1615F65A-D70A-4B83-96B7-C512E6EC3874}"/>
    <dgm:cxn modelId="{ADFDAE70-2D6F-40D5-A6C0-B1EB928CB2A8}" type="presOf" srcId="{7EC935DD-CD2E-4C85-ADFC-3AB0D149514F}" destId="{BFFEA1AE-6704-4F47-9C27-B6C58DF51D1A}" srcOrd="0" destOrd="0" presId="urn:microsoft.com/office/officeart/2005/8/layout/vList5"/>
    <dgm:cxn modelId="{3C205B8D-4AA0-49F2-929E-55517F4DF8A1}" type="presOf" srcId="{7E933DF7-7489-4F0C-AECC-5B1DEF84F77A}" destId="{A5F54DAA-070B-4B21-87C3-F5FD10B0B67A}" srcOrd="0" destOrd="0" presId="urn:microsoft.com/office/officeart/2005/8/layout/vList5"/>
    <dgm:cxn modelId="{03765E80-7C15-4CCE-851E-9FE433F31F72}" srcId="{750B9E58-820D-4F34-940B-02E8710DCBD5}" destId="{FE547F98-DAB1-4B5C-8F18-B63A6FEF0C10}" srcOrd="3" destOrd="0" parTransId="{C4E38AD0-BEBC-4531-BCD0-69CA1154E5D5}" sibTransId="{0A8B631D-6B23-40C7-8EE9-53009F92C4CC}"/>
    <dgm:cxn modelId="{6A055FE2-ABB4-4430-9D4C-947B7F2BBE94}" type="presOf" srcId="{750B9E58-820D-4F34-940B-02E8710DCBD5}" destId="{B573C408-B050-495B-BF36-A0C864CD35A3}" srcOrd="0" destOrd="0" presId="urn:microsoft.com/office/officeart/2005/8/layout/vList5"/>
    <dgm:cxn modelId="{2C161342-1A46-4CA7-84A8-8DE606E8CE26}" srcId="{FE547F98-DAB1-4B5C-8F18-B63A6FEF0C10}" destId="{11A3552F-4D2A-4922-926B-F64C3357EBE1}" srcOrd="0" destOrd="0" parTransId="{62D019DC-AB43-4C1E-AEA2-832F6070615D}" sibTransId="{A03047E2-21A9-4DA9-A58C-7238F3142816}"/>
    <dgm:cxn modelId="{6AD6F118-F203-4FE2-883C-1E283733B85F}" srcId="{150E401A-34CB-4C82-9DEF-3F9704BA062F}" destId="{467BD042-3C81-42EC-AE28-D48FD6C62A19}" srcOrd="0" destOrd="0" parTransId="{78EFB697-19F0-46D0-A609-53961D72288E}" sibTransId="{77225D7C-FBEB-4EE4-B243-9BD7AABA763B}"/>
    <dgm:cxn modelId="{75FD3F33-A1FC-490D-8EA9-0AC6C4DB2309}" type="presOf" srcId="{718688B4-3732-4414-8339-900C483A61A7}" destId="{F32EA32E-082C-4457-B9FE-366B8BF48958}" srcOrd="0" destOrd="0" presId="urn:microsoft.com/office/officeart/2005/8/layout/vList5"/>
    <dgm:cxn modelId="{644A652B-4559-4DF8-829D-B86440498E5A}" type="presOf" srcId="{467BD042-3C81-42EC-AE28-D48FD6C62A19}" destId="{0BB75EB4-CCE7-44B6-8993-1C3D3F50C689}" srcOrd="0" destOrd="0" presId="urn:microsoft.com/office/officeart/2005/8/layout/vList5"/>
    <dgm:cxn modelId="{F9399EC1-6033-44CE-989D-B8B7BB193530}" type="presOf" srcId="{F6DC77BF-0113-4DD2-BEB5-B32D6A9361A2}" destId="{0BB75EB4-CCE7-44B6-8993-1C3D3F50C689}" srcOrd="0" destOrd="1" presId="urn:microsoft.com/office/officeart/2005/8/layout/vList5"/>
    <dgm:cxn modelId="{5445FFCC-B3C8-4F7A-B8C3-7ECFEDEA00D3}" type="presParOf" srcId="{B573C408-B050-495B-BF36-A0C864CD35A3}" destId="{948C2B8F-66CF-4710-A999-D29E064BDF40}" srcOrd="0" destOrd="0" presId="urn:microsoft.com/office/officeart/2005/8/layout/vList5"/>
    <dgm:cxn modelId="{0F21115C-6ACD-4C38-AF61-E7077DC9B04C}" type="presParOf" srcId="{948C2B8F-66CF-4710-A999-D29E064BDF40}" destId="{BFFEA1AE-6704-4F47-9C27-B6C58DF51D1A}" srcOrd="0" destOrd="0" presId="urn:microsoft.com/office/officeart/2005/8/layout/vList5"/>
    <dgm:cxn modelId="{70BF2F54-2E43-4F65-9324-36450A4E575F}" type="presParOf" srcId="{948C2B8F-66CF-4710-A999-D29E064BDF40}" destId="{F32EA32E-082C-4457-B9FE-366B8BF48958}" srcOrd="1" destOrd="0" presId="urn:microsoft.com/office/officeart/2005/8/layout/vList5"/>
    <dgm:cxn modelId="{B731EE0B-347D-48BF-9394-13EA48A52596}" type="presParOf" srcId="{B573C408-B050-495B-BF36-A0C864CD35A3}" destId="{6842D120-BEAF-485C-9424-6D84FD361090}" srcOrd="1" destOrd="0" presId="urn:microsoft.com/office/officeart/2005/8/layout/vList5"/>
    <dgm:cxn modelId="{CFC31A04-16B4-465B-B35C-5FBB7CF68D39}" type="presParOf" srcId="{B573C408-B050-495B-BF36-A0C864CD35A3}" destId="{787D72F9-36B3-4882-9FFB-F5C9C56375AE}" srcOrd="2" destOrd="0" presId="urn:microsoft.com/office/officeart/2005/8/layout/vList5"/>
    <dgm:cxn modelId="{DE912C12-3294-4570-B534-D984861EB93B}" type="presParOf" srcId="{787D72F9-36B3-4882-9FFB-F5C9C56375AE}" destId="{A5F54DAA-070B-4B21-87C3-F5FD10B0B67A}" srcOrd="0" destOrd="0" presId="urn:microsoft.com/office/officeart/2005/8/layout/vList5"/>
    <dgm:cxn modelId="{8D2FC159-A9FA-4C88-BB6C-7D146C0369C9}" type="presParOf" srcId="{787D72F9-36B3-4882-9FFB-F5C9C56375AE}" destId="{70D32C32-B01D-4F32-B14F-34B7AC5C48AA}" srcOrd="1" destOrd="0" presId="urn:microsoft.com/office/officeart/2005/8/layout/vList5"/>
    <dgm:cxn modelId="{C7802E0F-58EB-44F9-9773-C77BA913C721}" type="presParOf" srcId="{B573C408-B050-495B-BF36-A0C864CD35A3}" destId="{D8BBCC3F-49CF-45AB-915E-C40AB019B4C5}" srcOrd="3" destOrd="0" presId="urn:microsoft.com/office/officeart/2005/8/layout/vList5"/>
    <dgm:cxn modelId="{0E5E9E4B-ADC2-41CB-B75E-BA2DCFC1F075}" type="presParOf" srcId="{B573C408-B050-495B-BF36-A0C864CD35A3}" destId="{6550A834-5772-4E92-8342-BE152E16A4FA}" srcOrd="4" destOrd="0" presId="urn:microsoft.com/office/officeart/2005/8/layout/vList5"/>
    <dgm:cxn modelId="{73C222C9-0719-43B8-BA8C-C7C25CFC6367}" type="presParOf" srcId="{6550A834-5772-4E92-8342-BE152E16A4FA}" destId="{9886B6BD-FC7F-4B3D-957E-2B5A07B4477C}" srcOrd="0" destOrd="0" presId="urn:microsoft.com/office/officeart/2005/8/layout/vList5"/>
    <dgm:cxn modelId="{C10DC7BA-559B-4E76-A342-C4F7D7D4E7BA}" type="presParOf" srcId="{6550A834-5772-4E92-8342-BE152E16A4FA}" destId="{031D3F7B-9D47-4F21-84D6-DF3BD0D49568}" srcOrd="1" destOrd="0" presId="urn:microsoft.com/office/officeart/2005/8/layout/vList5"/>
    <dgm:cxn modelId="{79FF5D57-83A5-4BBC-B04B-71314AE404FF}" type="presParOf" srcId="{B573C408-B050-495B-BF36-A0C864CD35A3}" destId="{DB62B20B-66AA-4065-8B54-663987F0B03C}" srcOrd="5" destOrd="0" presId="urn:microsoft.com/office/officeart/2005/8/layout/vList5"/>
    <dgm:cxn modelId="{00705BD9-066A-4D4A-B132-AF8DBFE00EDA}" type="presParOf" srcId="{B573C408-B050-495B-BF36-A0C864CD35A3}" destId="{14E1E6E4-074A-4184-9475-45B6430FA05C}" srcOrd="6" destOrd="0" presId="urn:microsoft.com/office/officeart/2005/8/layout/vList5"/>
    <dgm:cxn modelId="{F6F10E01-5C3F-4966-8BA4-7AB31777212A}" type="presParOf" srcId="{14E1E6E4-074A-4184-9475-45B6430FA05C}" destId="{3C92EF8A-AB52-4FE5-A91A-23E45A2F33BB}" srcOrd="0" destOrd="0" presId="urn:microsoft.com/office/officeart/2005/8/layout/vList5"/>
    <dgm:cxn modelId="{B92D59EF-A791-4793-9E56-FC94C68E6121}" type="presParOf" srcId="{14E1E6E4-074A-4184-9475-45B6430FA05C}" destId="{3B92640E-42C5-49FB-BB8D-DA1DE12D3774}" srcOrd="1" destOrd="0" presId="urn:microsoft.com/office/officeart/2005/8/layout/vList5"/>
    <dgm:cxn modelId="{C86DDCAA-9010-40BD-BB0C-D9A1F7C0FF91}" type="presParOf" srcId="{B573C408-B050-495B-BF36-A0C864CD35A3}" destId="{3FB6C01C-A8DD-4EF0-A014-FCA068DCFC40}" srcOrd="7" destOrd="0" presId="urn:microsoft.com/office/officeart/2005/8/layout/vList5"/>
    <dgm:cxn modelId="{A785D4C9-5982-4C79-B43A-F0EAC1043521}" type="presParOf" srcId="{B573C408-B050-495B-BF36-A0C864CD35A3}" destId="{4ED7A60C-6FF5-493D-832C-6D3309361913}" srcOrd="8" destOrd="0" presId="urn:microsoft.com/office/officeart/2005/8/layout/vList5"/>
    <dgm:cxn modelId="{6C73B91D-4CEC-419E-8DCA-C5BC1F198708}" type="presParOf" srcId="{4ED7A60C-6FF5-493D-832C-6D3309361913}" destId="{820A8055-E3E6-4154-953E-81DED7DADCA3}" srcOrd="0" destOrd="0" presId="urn:microsoft.com/office/officeart/2005/8/layout/vList5"/>
    <dgm:cxn modelId="{6AA643F6-29D3-4614-BF99-CC05EFB23881}" type="presParOf" srcId="{4ED7A60C-6FF5-493D-832C-6D3309361913}" destId="{4A546F17-A3E2-45E8-8669-39B5F7062F7C}" srcOrd="1" destOrd="0" presId="urn:microsoft.com/office/officeart/2005/8/layout/vList5"/>
    <dgm:cxn modelId="{A770339A-6D9D-4CF2-956C-AEA61C02B309}" type="presParOf" srcId="{B573C408-B050-495B-BF36-A0C864CD35A3}" destId="{0DC73D6D-1C7D-4FE1-A250-78DA76F2F4D5}" srcOrd="9" destOrd="0" presId="urn:microsoft.com/office/officeart/2005/8/layout/vList5"/>
    <dgm:cxn modelId="{53310C8D-7AD7-44AE-8F3E-50AFB268C16D}" type="presParOf" srcId="{B573C408-B050-495B-BF36-A0C864CD35A3}" destId="{A188343D-EC7F-469A-BAC2-FF9336F92718}" srcOrd="10" destOrd="0" presId="urn:microsoft.com/office/officeart/2005/8/layout/vList5"/>
    <dgm:cxn modelId="{171BD14A-AA5B-4BBD-9BCE-D5E4735BF478}" type="presParOf" srcId="{A188343D-EC7F-469A-BAC2-FF9336F92718}" destId="{C41CC536-779A-4F9B-843D-DB83C6CFAD27}" srcOrd="0" destOrd="0" presId="urn:microsoft.com/office/officeart/2005/8/layout/vList5"/>
    <dgm:cxn modelId="{400EE226-9C22-4E7C-938C-2D223A52260B}" type="presParOf" srcId="{A188343D-EC7F-469A-BAC2-FF9336F92718}" destId="{0BB75EB4-CCE7-44B6-8993-1C3D3F50C689}" srcOrd="1" destOrd="0" presId="urn:microsoft.com/office/officeart/2005/8/layout/vList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6EDFE6-9F54-4853-880A-EEC2CA6A8E4E}" type="doc">
      <dgm:prSet loTypeId="urn:microsoft.com/office/officeart/2005/8/layout/vProcess5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8C266FA7-4D50-4659-93DE-54AC08648BC5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І. Аналіз проекту в цілому</a:t>
          </a:r>
          <a:endParaRPr lang="uk-UA" dirty="0">
            <a:latin typeface="Times New Roman" pitchFamily="18" charset="0"/>
            <a:cs typeface="Times New Roman" pitchFamily="18" charset="0"/>
          </a:endParaRPr>
        </a:p>
      </dgm:t>
    </dgm:pt>
    <dgm:pt modelId="{59541DE1-5EB5-4D49-8D97-BA979F2D523F}" type="parTrans" cxnId="{8311692A-BDB3-47F2-AAC4-A0BE0616EF53}">
      <dgm:prSet/>
      <dgm:spPr/>
      <dgm:t>
        <a:bodyPr/>
        <a:lstStyle/>
        <a:p>
          <a:endParaRPr lang="uk-UA">
            <a:latin typeface="Times New Roman" pitchFamily="18" charset="0"/>
            <a:cs typeface="Times New Roman" pitchFamily="18" charset="0"/>
          </a:endParaRPr>
        </a:p>
      </dgm:t>
    </dgm:pt>
    <dgm:pt modelId="{AF20AB2F-EEBE-4AFD-A100-CE9638DBB526}" type="sibTrans" cxnId="{8311692A-BDB3-47F2-AAC4-A0BE0616EF53}">
      <dgm:prSet/>
      <dgm:spPr/>
      <dgm:t>
        <a:bodyPr/>
        <a:lstStyle/>
        <a:p>
          <a:endParaRPr lang="uk-UA">
            <a:latin typeface="Times New Roman" pitchFamily="18" charset="0"/>
            <a:cs typeface="Times New Roman" pitchFamily="18" charset="0"/>
          </a:endParaRPr>
        </a:p>
      </dgm:t>
    </dgm:pt>
    <dgm:pt modelId="{BBCB0ED7-3C7B-4B9C-9589-029F2B48BE1D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ІІ. Розробка плану фінансування та розподілу прибутку</a:t>
          </a:r>
          <a:endParaRPr lang="uk-UA" dirty="0">
            <a:latin typeface="Times New Roman" pitchFamily="18" charset="0"/>
            <a:cs typeface="Times New Roman" pitchFamily="18" charset="0"/>
          </a:endParaRPr>
        </a:p>
      </dgm:t>
    </dgm:pt>
    <dgm:pt modelId="{BF43F2B9-B1F3-4067-BFE5-59983F47641A}" type="parTrans" cxnId="{1A0F007F-699B-4BC0-BF76-BBE26C01A376}">
      <dgm:prSet/>
      <dgm:spPr/>
      <dgm:t>
        <a:bodyPr/>
        <a:lstStyle/>
        <a:p>
          <a:endParaRPr lang="uk-UA">
            <a:latin typeface="Times New Roman" pitchFamily="18" charset="0"/>
            <a:cs typeface="Times New Roman" pitchFamily="18" charset="0"/>
          </a:endParaRPr>
        </a:p>
      </dgm:t>
    </dgm:pt>
    <dgm:pt modelId="{59D22FFB-4C4C-49EF-87C2-F874CF90B988}" type="sibTrans" cxnId="{1A0F007F-699B-4BC0-BF76-BBE26C01A376}">
      <dgm:prSet/>
      <dgm:spPr/>
      <dgm:t>
        <a:bodyPr/>
        <a:lstStyle/>
        <a:p>
          <a:endParaRPr lang="uk-UA">
            <a:latin typeface="Times New Roman" pitchFamily="18" charset="0"/>
            <a:cs typeface="Times New Roman" pitchFamily="18" charset="0"/>
          </a:endParaRPr>
        </a:p>
      </dgm:t>
    </dgm:pt>
    <dgm:pt modelId="{D5DC499A-EF7F-4A0F-8B09-FE5336CBFEEB}" type="pres">
      <dgm:prSet presAssocID="{596EDFE6-9F54-4853-880A-EEC2CA6A8E4E}" presName="outerComposite" presStyleCnt="0">
        <dgm:presLayoutVars>
          <dgm:chMax val="5"/>
          <dgm:dir/>
          <dgm:resizeHandles val="exact"/>
        </dgm:presLayoutVars>
      </dgm:prSet>
      <dgm:spPr/>
    </dgm:pt>
    <dgm:pt modelId="{520C9DB7-DE98-4D49-9B8B-03A576B24E3C}" type="pres">
      <dgm:prSet presAssocID="{596EDFE6-9F54-4853-880A-EEC2CA6A8E4E}" presName="dummyMaxCanvas" presStyleCnt="0">
        <dgm:presLayoutVars/>
      </dgm:prSet>
      <dgm:spPr/>
    </dgm:pt>
    <dgm:pt modelId="{0AF9E6AF-1C99-48B6-965E-E8BCAAED68CF}" type="pres">
      <dgm:prSet presAssocID="{596EDFE6-9F54-4853-880A-EEC2CA6A8E4E}" presName="TwoNodes_1" presStyleLbl="node1" presStyleIdx="0" presStyleCnt="2" custScaleX="81156" custLinFactNeighborX="-734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8D1475A-62A1-4D6C-9923-8F45F9147038}" type="pres">
      <dgm:prSet presAssocID="{596EDFE6-9F54-4853-880A-EEC2CA6A8E4E}" presName="TwoNodes_2" presStyleLbl="node1" presStyleIdx="1" presStyleCnt="2" custScaleX="83238" custLinFactNeighborX="5258" custLinFactNeighborY="-156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15AB799-6410-4714-B157-1E25A72C9888}" type="pres">
      <dgm:prSet presAssocID="{596EDFE6-9F54-4853-880A-EEC2CA6A8E4E}" presName="TwoConn_1-2" presStyleLbl="fgAccFollowNode1" presStyleIdx="0" presStyleCnt="1" custScaleY="87982" custLinFactX="-10638" custLinFactNeighborX="-100000" custLinFactNeighborY="-13436">
        <dgm:presLayoutVars>
          <dgm:bulletEnabled val="1"/>
        </dgm:presLayoutVars>
      </dgm:prSet>
      <dgm:spPr/>
    </dgm:pt>
    <dgm:pt modelId="{CDABABB8-24D5-443D-B8A8-AA1EE79ECFA3}" type="pres">
      <dgm:prSet presAssocID="{596EDFE6-9F54-4853-880A-EEC2CA6A8E4E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B73708-056E-44D8-AEF0-4A2B0BA103AA}" type="pres">
      <dgm:prSet presAssocID="{596EDFE6-9F54-4853-880A-EEC2CA6A8E4E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CA099DF-8D22-4C2E-88C0-A46B995634C9}" type="presOf" srcId="{BBCB0ED7-3C7B-4B9C-9589-029F2B48BE1D}" destId="{E8D1475A-62A1-4D6C-9923-8F45F9147038}" srcOrd="0" destOrd="0" presId="urn:microsoft.com/office/officeart/2005/8/layout/vProcess5"/>
    <dgm:cxn modelId="{3B6007AD-D408-42E3-B5A1-B9EB2B4493EB}" type="presOf" srcId="{8C266FA7-4D50-4659-93DE-54AC08648BC5}" destId="{0AF9E6AF-1C99-48B6-965E-E8BCAAED68CF}" srcOrd="0" destOrd="0" presId="urn:microsoft.com/office/officeart/2005/8/layout/vProcess5"/>
    <dgm:cxn modelId="{1A0F007F-699B-4BC0-BF76-BBE26C01A376}" srcId="{596EDFE6-9F54-4853-880A-EEC2CA6A8E4E}" destId="{BBCB0ED7-3C7B-4B9C-9589-029F2B48BE1D}" srcOrd="1" destOrd="0" parTransId="{BF43F2B9-B1F3-4067-BFE5-59983F47641A}" sibTransId="{59D22FFB-4C4C-49EF-87C2-F874CF90B988}"/>
    <dgm:cxn modelId="{8311692A-BDB3-47F2-AAC4-A0BE0616EF53}" srcId="{596EDFE6-9F54-4853-880A-EEC2CA6A8E4E}" destId="{8C266FA7-4D50-4659-93DE-54AC08648BC5}" srcOrd="0" destOrd="0" parTransId="{59541DE1-5EB5-4D49-8D97-BA979F2D523F}" sibTransId="{AF20AB2F-EEBE-4AFD-A100-CE9638DBB526}"/>
    <dgm:cxn modelId="{F9B1C331-3D12-4926-9738-1449A261A7D3}" type="presOf" srcId="{596EDFE6-9F54-4853-880A-EEC2CA6A8E4E}" destId="{D5DC499A-EF7F-4A0F-8B09-FE5336CBFEEB}" srcOrd="0" destOrd="0" presId="urn:microsoft.com/office/officeart/2005/8/layout/vProcess5"/>
    <dgm:cxn modelId="{15FDB2A1-ADA9-442D-9139-F04827A8FB70}" type="presOf" srcId="{8C266FA7-4D50-4659-93DE-54AC08648BC5}" destId="{CDABABB8-24D5-443D-B8A8-AA1EE79ECFA3}" srcOrd="1" destOrd="0" presId="urn:microsoft.com/office/officeart/2005/8/layout/vProcess5"/>
    <dgm:cxn modelId="{6FBBA405-E934-4922-8613-049C2ADF024E}" type="presOf" srcId="{AF20AB2F-EEBE-4AFD-A100-CE9638DBB526}" destId="{315AB799-6410-4714-B157-1E25A72C9888}" srcOrd="0" destOrd="0" presId="urn:microsoft.com/office/officeart/2005/8/layout/vProcess5"/>
    <dgm:cxn modelId="{B4196545-DEA5-4A08-8CC4-719CF3245427}" type="presOf" srcId="{BBCB0ED7-3C7B-4B9C-9589-029F2B48BE1D}" destId="{E9B73708-056E-44D8-AEF0-4A2B0BA103AA}" srcOrd="1" destOrd="0" presId="urn:microsoft.com/office/officeart/2005/8/layout/vProcess5"/>
    <dgm:cxn modelId="{F1ABACC1-3397-4446-BCBD-B9660951B3B1}" type="presParOf" srcId="{D5DC499A-EF7F-4A0F-8B09-FE5336CBFEEB}" destId="{520C9DB7-DE98-4D49-9B8B-03A576B24E3C}" srcOrd="0" destOrd="0" presId="urn:microsoft.com/office/officeart/2005/8/layout/vProcess5"/>
    <dgm:cxn modelId="{4613AB71-F476-4B07-BBF4-B98CDB2AB719}" type="presParOf" srcId="{D5DC499A-EF7F-4A0F-8B09-FE5336CBFEEB}" destId="{0AF9E6AF-1C99-48B6-965E-E8BCAAED68CF}" srcOrd="1" destOrd="0" presId="urn:microsoft.com/office/officeart/2005/8/layout/vProcess5"/>
    <dgm:cxn modelId="{972678BD-5223-4135-86C9-82AB1E72C2F1}" type="presParOf" srcId="{D5DC499A-EF7F-4A0F-8B09-FE5336CBFEEB}" destId="{E8D1475A-62A1-4D6C-9923-8F45F9147038}" srcOrd="2" destOrd="0" presId="urn:microsoft.com/office/officeart/2005/8/layout/vProcess5"/>
    <dgm:cxn modelId="{70B23116-CD20-43E2-8C22-A247B0C85FB4}" type="presParOf" srcId="{D5DC499A-EF7F-4A0F-8B09-FE5336CBFEEB}" destId="{315AB799-6410-4714-B157-1E25A72C9888}" srcOrd="3" destOrd="0" presId="urn:microsoft.com/office/officeart/2005/8/layout/vProcess5"/>
    <dgm:cxn modelId="{50CABDF6-42ED-41AC-BD23-7041234516BC}" type="presParOf" srcId="{D5DC499A-EF7F-4A0F-8B09-FE5336CBFEEB}" destId="{CDABABB8-24D5-443D-B8A8-AA1EE79ECFA3}" srcOrd="4" destOrd="0" presId="urn:microsoft.com/office/officeart/2005/8/layout/vProcess5"/>
    <dgm:cxn modelId="{4C8EB88A-0409-4028-A645-DBFA9EA5B7BA}" type="presParOf" srcId="{D5DC499A-EF7F-4A0F-8B09-FE5336CBFEEB}" destId="{E9B73708-056E-44D8-AEF0-4A2B0BA103AA}" srcOrd="5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357298"/>
            <a:ext cx="4643470" cy="31432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СУЧАСНІ ПІДХОДИ ДО ОЦІНЮВАННЯ АЛЬТЕРНАТИВ ІНВЕСТИЦІЙНОГО ПРОЕКТУ</a:t>
            </a:r>
            <a:endParaRPr lang="uk-UA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4429132"/>
            <a:ext cx="7000924" cy="2114568"/>
          </a:xfrm>
        </p:spPr>
        <p:txBody>
          <a:bodyPr>
            <a:normAutofit lnSpcReduction="10000"/>
          </a:bodyPr>
          <a:lstStyle/>
          <a:p>
            <a:pPr algn="r"/>
            <a:r>
              <a:rPr lang="uk-UA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</a:p>
          <a:p>
            <a:pPr algn="r"/>
            <a:r>
              <a:rPr lang="uk-UA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Підготувала:  </a:t>
            </a:r>
            <a:r>
              <a:rPr lang="uk-UA" sz="24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Назаревич</a:t>
            </a:r>
            <a:r>
              <a:rPr lang="uk-UA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 І.</a:t>
            </a:r>
          </a:p>
          <a:p>
            <a:pPr algn="r"/>
            <a:r>
              <a:rPr lang="uk-UA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гр. 403/6504, </a:t>
            </a:r>
            <a:r>
              <a:rPr lang="uk-UA" sz="24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ФЕтаУ</a:t>
            </a:r>
            <a:endParaRPr lang="uk-UA" sz="24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uk-UA" sz="2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КНЕУ, 2015</a:t>
            </a:r>
            <a:endParaRPr lang="uk-UA" sz="22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-32" y="142852"/>
            <a:ext cx="5500694" cy="571504"/>
            <a:chOff x="1071575" y="1222360"/>
            <a:chExt cx="6286507" cy="63500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 l="8236" t="16710" r="43448" b="74609"/>
            <a:stretch>
              <a:fillRect/>
            </a:stretch>
          </p:blipFill>
          <p:spPr bwMode="auto">
            <a:xfrm>
              <a:off x="1071575" y="1222360"/>
              <a:ext cx="6286507" cy="635004"/>
            </a:xfrm>
            <a:prstGeom prst="rect">
              <a:avLst/>
            </a:prstGeom>
            <a:noFill/>
            <a:ln w="952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6143636" y="1643050"/>
              <a:ext cx="285752" cy="14287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28" name="Picture 4" descr="http://yar.kp.ru/f/12/image/16/37/22137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626" y="1801094"/>
            <a:ext cx="3048021" cy="2286016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643182"/>
            <a:ext cx="5243522" cy="132714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uk-UA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sct.by/wa-data/public/shop/img/14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292" y="1571612"/>
            <a:ext cx="3214708" cy="4286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4143404" cy="200026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Актуальна проблема: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/>
              <a:t>проблема якісного вибору найкращої альтернативи вкладання коштів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4000504"/>
            <a:ext cx="4572000" cy="193899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Метою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+mj-lt"/>
                <a:cs typeface="Times New Roman" pitchFamily="18" charset="0"/>
              </a:rPr>
              <a:t>є розгляд теоретичних аспектів вибору і обґрунтування  підприємством напрямків інвестування, особливостей оцінювання ефективності альтернатив інвестиційного проекту та аналіз їх проблем і недоліків.</a:t>
            </a:r>
            <a:endParaRPr lang="uk-UA" sz="2000" dirty="0">
              <a:latin typeface="+mj-lt"/>
              <a:cs typeface="Times New Roman" pitchFamily="18" charset="0"/>
            </a:endParaRPr>
          </a:p>
        </p:txBody>
      </p:sp>
      <p:pic>
        <p:nvPicPr>
          <p:cNvPr id="17412" name="Picture 4" descr="http://img-fotki.yandex.ru/get/4706/118613012.b/0_5a37c_1cb45bfb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571876"/>
            <a:ext cx="2071702" cy="258962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grpSp>
        <p:nvGrpSpPr>
          <p:cNvPr id="10" name="Группа 9"/>
          <p:cNvGrpSpPr/>
          <p:nvPr/>
        </p:nvGrpSpPr>
        <p:grpSpPr>
          <a:xfrm>
            <a:off x="4643438" y="1000108"/>
            <a:ext cx="3696196" cy="2526556"/>
            <a:chOff x="4643438" y="1000108"/>
            <a:chExt cx="3696196" cy="2526556"/>
          </a:xfrm>
        </p:grpSpPr>
        <p:pic>
          <p:nvPicPr>
            <p:cNvPr id="17410" name="Picture 2" descr="http://propellerhead.ucoz.ru/_ph/33/892829328.jpg"/>
            <p:cNvPicPr>
              <a:picLocks noChangeAspect="1" noChangeArrowheads="1"/>
            </p:cNvPicPr>
            <p:nvPr/>
          </p:nvPicPr>
          <p:blipFill>
            <a:blip r:embed="rId3" cstate="print"/>
            <a:srcRect b="8164"/>
            <a:stretch>
              <a:fillRect/>
            </a:stretch>
          </p:blipFill>
          <p:spPr bwMode="auto">
            <a:xfrm flipH="1">
              <a:off x="4643438" y="1000108"/>
              <a:ext cx="3696196" cy="2526556"/>
            </a:xfrm>
            <a:prstGeom prst="rect">
              <a:avLst/>
            </a:prstGeom>
            <a:noFill/>
          </p:spPr>
        </p:pic>
        <p:pic>
          <p:nvPicPr>
            <p:cNvPr id="8" name="Picture 6" descr="http://urpur.ru/wp-content/uploads/2012/03/305.jpg"/>
            <p:cNvPicPr>
              <a:picLocks noChangeAspect="1" noChangeArrowheads="1"/>
            </p:cNvPicPr>
            <p:nvPr/>
          </p:nvPicPr>
          <p:blipFill>
            <a:blip r:embed="rId4" cstate="print"/>
            <a:srcRect l="29742" t="1875" r="32758" b="4374"/>
            <a:stretch>
              <a:fillRect/>
            </a:stretch>
          </p:blipFill>
          <p:spPr bwMode="auto">
            <a:xfrm>
              <a:off x="5857884" y="1928802"/>
              <a:ext cx="238127" cy="3571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14282" y="428604"/>
          <a:ext cx="8715436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1714488"/>
            <a:ext cx="5000660" cy="44291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uk-UA" sz="2000" dirty="0" smtClean="0"/>
              <a:t>- пріоритетністю того чи іншого напрямку з позиції загальної </a:t>
            </a:r>
            <a:r>
              <a:rPr lang="uk-UA" sz="2000" dirty="0" smtClean="0"/>
              <a:t>політики;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- суб’єктивною позицією керівництва щодо визначення можливостей та необхідності проведення інвестиційної </a:t>
            </a:r>
            <a:r>
              <a:rPr lang="uk-UA" sz="2000" dirty="0" smtClean="0"/>
              <a:t>діяльності;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- виниклими </a:t>
            </a:r>
            <a:r>
              <a:rPr lang="uk-UA" sz="2000" dirty="0" smtClean="0"/>
              <a:t>можливостями щодо впровадження того чи іншого інвестиційного проекту – наприклад державна підтримка, податкові пільги, доступність ресурсів, тощо;</a:t>
            </a:r>
            <a:br>
              <a:rPr lang="uk-UA" sz="2000" dirty="0" smtClean="0"/>
            </a:br>
            <a:r>
              <a:rPr lang="uk-UA" sz="2000" dirty="0" smtClean="0"/>
              <a:t>- виникненням необхідності – наприклад необхідність заміни застарілого обладнання, форс-мажорні обставини, тощо.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854973"/>
            <a:ext cx="7500990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Вибір та обґрунтування напрямків інвестування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обумовлено: 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i.imgur.com/1aisC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5" y="2169123"/>
            <a:ext cx="3664737" cy="3331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736"/>
            <a:ext cx="3071834" cy="42780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Інвестиційний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проект – це захід, який передбачає вкладення коштів, метою якого є отримання максимального прибутку або збільшення вартості бізнесу;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це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підтвердження економічної доцільності величини капітальних вкладень і їх термінів, включаючи всю необхідну проектну документацію, яка повинна відповідати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затвердженим законодавством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стандартам</a:t>
            </a:r>
            <a:r>
              <a:rPr lang="uk-UA" dirty="0" smtClean="0"/>
              <a:t>.</a:t>
            </a:r>
            <a:endParaRPr lang="uk-UA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3428992" y="714356"/>
          <a:ext cx="5500726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338" name="Группа 8"/>
          <p:cNvGrpSpPr>
            <a:grpSpLocks/>
          </p:cNvGrpSpPr>
          <p:nvPr/>
        </p:nvGrpSpPr>
        <p:grpSpPr bwMode="auto">
          <a:xfrm>
            <a:off x="4286231" y="145271"/>
            <a:ext cx="4500611" cy="783398"/>
            <a:chOff x="1543" y="23"/>
            <a:chExt cx="49169" cy="7526"/>
          </a:xfrm>
        </p:grpSpPr>
        <p:grpSp>
          <p:nvGrpSpPr>
            <p:cNvPr id="5" name="Группа 6"/>
            <p:cNvGrpSpPr>
              <a:grpSpLocks/>
            </p:cNvGrpSpPr>
            <p:nvPr/>
          </p:nvGrpSpPr>
          <p:grpSpPr bwMode="auto">
            <a:xfrm>
              <a:off x="14034" y="23"/>
              <a:ext cx="36678" cy="4781"/>
              <a:chOff x="0" y="23"/>
              <a:chExt cx="36677" cy="4781"/>
            </a:xfrm>
          </p:grpSpPr>
          <p:sp>
            <p:nvSpPr>
              <p:cNvPr id="8" name="Скругленный прямоугольник 4"/>
              <p:cNvSpPr>
                <a:spLocks noChangeArrowheads="1"/>
              </p:cNvSpPr>
              <p:nvPr/>
            </p:nvSpPr>
            <p:spPr bwMode="auto">
              <a:xfrm>
                <a:off x="0" y="23"/>
                <a:ext cx="36677" cy="4781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9" name="Поле 5"/>
              <p:cNvSpPr txBox="1">
                <a:spLocks noChangeArrowheads="1"/>
              </p:cNvSpPr>
              <p:nvPr/>
            </p:nvSpPr>
            <p:spPr bwMode="auto">
              <a:xfrm>
                <a:off x="2339" y="850"/>
                <a:ext cx="32105" cy="3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400" b="1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Інвестиційні проекти</a:t>
                </a:r>
                <a:endParaRPr kumimoji="0" lang="uk-UA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" name="Стрелка углом вверх 7"/>
            <p:cNvSpPr>
              <a:spLocks/>
            </p:cNvSpPr>
            <p:nvPr/>
          </p:nvSpPr>
          <p:spPr bwMode="auto">
            <a:xfrm flipH="1" flipV="1">
              <a:off x="1543" y="3074"/>
              <a:ext cx="12386" cy="4475"/>
            </a:xfrm>
            <a:custGeom>
              <a:avLst/>
              <a:gdLst>
                <a:gd name="T0" fmla="*/ 0 w 1392909"/>
                <a:gd name="T1" fmla="*/ 438593 h 584790"/>
                <a:gd name="T2" fmla="*/ 1173613 w 1392909"/>
                <a:gd name="T3" fmla="*/ 438593 h 584790"/>
                <a:gd name="T4" fmla="*/ 1173613 w 1392909"/>
                <a:gd name="T5" fmla="*/ 146198 h 584790"/>
                <a:gd name="T6" fmla="*/ 1100514 w 1392909"/>
                <a:gd name="T7" fmla="*/ 146198 h 584790"/>
                <a:gd name="T8" fmla="*/ 1246712 w 1392909"/>
                <a:gd name="T9" fmla="*/ 0 h 584790"/>
                <a:gd name="T10" fmla="*/ 1392909 w 1392909"/>
                <a:gd name="T11" fmla="*/ 146198 h 584790"/>
                <a:gd name="T12" fmla="*/ 1319810 w 1392909"/>
                <a:gd name="T13" fmla="*/ 146198 h 584790"/>
                <a:gd name="T14" fmla="*/ 1319810 w 1392909"/>
                <a:gd name="T15" fmla="*/ 584790 h 584790"/>
                <a:gd name="T16" fmla="*/ 0 w 1392909"/>
                <a:gd name="T17" fmla="*/ 584790 h 584790"/>
                <a:gd name="T18" fmla="*/ 0 w 1392909"/>
                <a:gd name="T19" fmla="*/ 438593 h 5847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92909" h="584790">
                  <a:moveTo>
                    <a:pt x="0" y="438593"/>
                  </a:moveTo>
                  <a:lnTo>
                    <a:pt x="1173613" y="438593"/>
                  </a:lnTo>
                  <a:lnTo>
                    <a:pt x="1173613" y="146198"/>
                  </a:lnTo>
                  <a:lnTo>
                    <a:pt x="1100514" y="146198"/>
                  </a:lnTo>
                  <a:lnTo>
                    <a:pt x="1246712" y="0"/>
                  </a:lnTo>
                  <a:lnTo>
                    <a:pt x="1392909" y="146198"/>
                  </a:lnTo>
                  <a:lnTo>
                    <a:pt x="1319810" y="146198"/>
                  </a:lnTo>
                  <a:lnTo>
                    <a:pt x="1319810" y="584790"/>
                  </a:lnTo>
                  <a:lnTo>
                    <a:pt x="0" y="584790"/>
                  </a:lnTo>
                  <a:lnTo>
                    <a:pt x="0" y="43859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71472" y="2151082"/>
          <a:ext cx="80724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1406" y="785794"/>
            <a:ext cx="5500726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Ефективність інвестиційного проекту оцінюється в два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етапи: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www.good-fengshui.ru/Images/CLIPART_OF_31983_SMJ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2268132"/>
            <a:ext cx="2214578" cy="1660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http://inzoloto.ru/wp-content/uploads/2014/10/%D0%BF%D1%80%D0%B8%D0%B2%D0%BB%D0%B5%D1%87%D0%B5%D0%BD%D0%B8%D0%B5-%D0%B8%D0%BD%D0%B2%D0%B5%D1%81%D1%82%D0%BE%D1%80%D0%BE%D0%B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361" y="4572008"/>
            <a:ext cx="2396375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428604"/>
            <a:ext cx="5316264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Програма ЄС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Horizon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2020»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1643050"/>
            <a:ext cx="4572032" cy="3046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Основні критерії</a:t>
            </a:r>
            <a:r>
              <a:rPr lang="uk-UA" sz="2400" baseline="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яким повинні відповідати інвестиційні проекти: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1) внесок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2) досконалість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3)якість та ефективність впровадження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 descr="http://gmnndm.my1.ru/graffiti/oprosik.jpg"/>
          <p:cNvPicPr>
            <a:picLocks noChangeAspect="1" noChangeArrowheads="1"/>
          </p:cNvPicPr>
          <p:nvPr/>
        </p:nvPicPr>
        <p:blipFill>
          <a:blip r:embed="rId2" cstate="print"/>
          <a:srcRect l="1786" r="10714" b="2381"/>
          <a:stretch>
            <a:fillRect/>
          </a:stretch>
        </p:blipFill>
        <p:spPr bwMode="auto">
          <a:xfrm>
            <a:off x="5000628" y="2701500"/>
            <a:ext cx="3943028" cy="3299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kurs-kotirovka.ru/wp-content/uploads/2012/11/chelovek-kalkula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60860">
            <a:off x="7572396" y="4286256"/>
            <a:ext cx="1366836" cy="2000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 descr="http://www.bankoboev.ru/images/Mjk3MTA0/Bankoboev.Ru_chelovechki_uche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642918"/>
            <a:ext cx="2450479" cy="1531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2" name="Picture 6" descr="http://stroinkom.ru/uploads/userfiles/m6vYF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18689">
            <a:off x="492870" y="443391"/>
            <a:ext cx="1828813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4" name="Picture 8" descr="http://microstocker.com.ua/upload/image/fotos/big/52a366a6530902ce764f986e99fae2f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07575">
            <a:off x="6644535" y="888718"/>
            <a:ext cx="2076128" cy="1818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3214686"/>
            <a:ext cx="5572164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Показниками оцінки інвестиційного проекту є визначення: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чистого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дисконтованого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доходу (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NPV)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внутрішньої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норми дохідності (IRR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модифікованої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внутрішньої норми дохідності (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MIRR)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індексу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рентабельності (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PI)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періоду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окупності (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PP)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економічної доданої вартості (EVА)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рентабельності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оборотних активів (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ROA)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середньозваженої вартості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капіталу (WACC)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6" name="Picture 10" descr="http://pngpic.ru/wp-content/uploads/2014/10/3D-chelovechek_011001_smal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2727012"/>
            <a:ext cx="2500330" cy="3071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000108"/>
            <a:ext cx="427674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Коефіцієнт окупності інвестицій ROI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 l="26903" t="57617" r="25878" b="33594"/>
          <a:stretch>
            <a:fillRect/>
          </a:stretch>
        </p:blipFill>
        <p:spPr bwMode="auto">
          <a:xfrm>
            <a:off x="642910" y="1500174"/>
            <a:ext cx="7508928" cy="7858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3714752"/>
            <a:ext cx="5143520" cy="16312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Запропонуємо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також оцінку всіх суттєвих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екологічних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доходів і витрат.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Оцінка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екологічного ефекту може збільшити оцінювану прибутковість і стати вирішальним фактором при виборі проекту.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http://i.imgur.com/8XzLk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428868"/>
            <a:ext cx="2571698" cy="1929998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7" name="Picture 5" descr="http://t1.pfst.net/2011.03/5587737800b55f496c505836c30d6b0d178ba7f37a_b.jpg"/>
          <p:cNvPicPr>
            <a:picLocks noChangeAspect="1" noChangeArrowheads="1"/>
          </p:cNvPicPr>
          <p:nvPr/>
        </p:nvPicPr>
        <p:blipFill>
          <a:blip r:embed="rId4"/>
          <a:srcRect t="6667" b="11666"/>
          <a:stretch>
            <a:fillRect/>
          </a:stretch>
        </p:blipFill>
        <p:spPr bwMode="auto">
          <a:xfrm>
            <a:off x="5786446" y="4453660"/>
            <a:ext cx="2428892" cy="2150903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</TotalTime>
  <Words>377</Words>
  <PresentationFormat>Экран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СУЧАСНІ ПІДХОДИ ДО ОЦІНЮВАННЯ АЛЬТЕРНАТИВ ІНВЕСТИЦІЙНОГО ПРОЕКТУ</vt:lpstr>
      <vt:lpstr>Актуальна проблема:  проблема якісного вибору найкращої альтернативи вкладання коштів</vt:lpstr>
      <vt:lpstr>Слайд 3</vt:lpstr>
      <vt:lpstr>- пріоритетністю того чи іншого напрямку з позиції загальної політики; - суб’єктивною позицією керівництва щодо визначення можливостей та необхідності проведення інвестиційної діяльності; - виниклими можливостями щодо впровадження того чи іншого інвестиційного проекту – наприклад державна підтримка, податкові пільги, доступність ресурсів, тощо; - виникненням необхідності – наприклад необхідність заміни застарілого обладнання, форс-мажорні обставини, тощо.</vt:lpstr>
      <vt:lpstr>Слайд 5</vt:lpstr>
      <vt:lpstr>Слайд 6</vt:lpstr>
      <vt:lpstr>Слайд 7</vt:lpstr>
      <vt:lpstr>Слайд 8</vt:lpstr>
      <vt:lpstr>Слайд 9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Іван Васильвич</dc:creator>
  <cp:lastModifiedBy>Іван Васильвич</cp:lastModifiedBy>
  <cp:revision>18</cp:revision>
  <dcterms:created xsi:type="dcterms:W3CDTF">2015-03-22T09:38:33Z</dcterms:created>
  <dcterms:modified xsi:type="dcterms:W3CDTF">2015-03-22T12:09:44Z</dcterms:modified>
</cp:coreProperties>
</file>