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5" r:id="rId4"/>
    <p:sldId id="266" r:id="rId5"/>
    <p:sldId id="268" r:id="rId6"/>
    <p:sldId id="267" r:id="rId7"/>
    <p:sldId id="269" r:id="rId8"/>
    <p:sldId id="270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howGuides="1">
      <p:cViewPr varScale="1">
        <p:scale>
          <a:sx n="70" d="100"/>
          <a:sy n="70" d="100"/>
        </p:scale>
        <p:origin x="738" y="7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29.03.2015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804" y="476672"/>
            <a:ext cx="8064896" cy="3384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8000" dirty="0"/>
              <a:t>Сучасні моделі управління результативністю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4" y="5157192"/>
            <a:ext cx="5893296" cy="1465560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Виконала: </a:t>
            </a:r>
            <a:r>
              <a:rPr lang="uk-UA" dirty="0" smtClean="0"/>
              <a:t>Мила Анастасія</a:t>
            </a:r>
          </a:p>
          <a:p>
            <a:pPr algn="r"/>
            <a:r>
              <a:rPr lang="uk-UA" dirty="0" smtClean="0"/>
              <a:t>8504/1, 4 група</a:t>
            </a:r>
          </a:p>
          <a:p>
            <a:pPr algn="r"/>
            <a:r>
              <a:rPr lang="uk-UA" dirty="0" smtClean="0"/>
              <a:t>Науковий керівник: Лавриненко В.В.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2609528"/>
            <a:ext cx="4248472" cy="424847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421688" cy="2463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Результативність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 </a:t>
            </a:r>
            <a:r>
              <a:rPr lang="ru-RU" sz="5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досягнення</a:t>
            </a:r>
            <a:r>
              <a:rPr lang="ru-RU" sz="5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необхідних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цілей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 максимальною </a:t>
            </a:r>
            <a:r>
              <a:rPr lang="ru-RU" sz="5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корисністю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54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3068960"/>
            <a:ext cx="6048672" cy="4032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349680" cy="28235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Комплексна оцінка результативності діяльності підприємства дозволяє виявити фактори впливу на неї, проаналізувати адекватність прийнятих управлінських рішень та дає змогу коригувати процес управління ефективністю. </a:t>
            </a:r>
            <a:endParaRPr lang="ru-RU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2132856"/>
            <a:ext cx="45720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533400"/>
            <a:ext cx="10729192" cy="1959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Системи оцінки результативності діяльності підприємства</a:t>
            </a:r>
            <a:endParaRPr lang="ru-RU" sz="54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980728"/>
            <a:ext cx="85731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3068960"/>
            <a:ext cx="4752528" cy="396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9997750" cy="289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Управління на основі </a:t>
            </a:r>
            <a:r>
              <a:rPr lang="uk-UA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систем </a:t>
            </a:r>
            <a:r>
              <a:rPr lang="uk-UA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показників </a:t>
            </a:r>
            <a:r>
              <a:rPr lang="uk-UA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результативності </a:t>
            </a:r>
            <a:r>
              <a:rPr lang="uk-UA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дозволяє забезпечить безперервний контроль за результатами діяльності </a:t>
            </a:r>
            <a:r>
              <a:rPr lang="uk-UA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підприємства, </a:t>
            </a:r>
            <a:r>
              <a:rPr lang="uk-UA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відповідністю досягнутих результатів стратегічним цілям підприємства і сприяє підвищенню ефективності управлінських дій на всіх стадіях процесу управління.</a:t>
            </a:r>
            <a:endParaRPr lang="ru-RU" sz="32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188640"/>
            <a:ext cx="6093296" cy="6093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2615580"/>
            <a:ext cx="7837510" cy="1239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dirty="0" smtClean="0">
                <a:ln/>
                <a:solidFill>
                  <a:schemeClr val="accent4"/>
                </a:solidFill>
              </a:rPr>
              <a:t>Дякую за увагу!</a:t>
            </a:r>
            <a:endParaRPr lang="ru-RU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0</TotalTime>
  <Words>94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Franklin Gothic Medium</vt:lpstr>
      <vt:lpstr>Business Contrast 16x9</vt:lpstr>
      <vt:lpstr>Сучасні моделі управління результативністю</vt:lpstr>
      <vt:lpstr>Результативність  – це досягнення необхідних цілей з максимальною корисністю </vt:lpstr>
      <vt:lpstr>Комплексна оцінка результативності діяльності підприємства дозволяє виявити фактори впливу на неї, проаналізувати адекватність прийнятих управлінських рішень та дає змогу коригувати процес управління ефективністю. </vt:lpstr>
      <vt:lpstr>Системи оцінки результативності діяльності підприємства</vt:lpstr>
      <vt:lpstr>Презентация PowerPoint</vt:lpstr>
      <vt:lpstr>Управління на основі систем показників результативності дозволяє забезпечить безперервний контроль за результатами діяльності підприємства, відповідністю досягнутих результатів стратегічним цілям підприємства і сприяє підвищенню ефективності управлінських дій на всіх стадіях процесу управління.</vt:lpstr>
      <vt:lpstr>Дякую за увагу!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2015-03-29T12:46:32Z</dcterms:created>
  <dcterms:modified xsi:type="dcterms:W3CDTF">2015-03-29T13:24:54Z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