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C32A7-9A59-4FD1-A373-F339A361914A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6FC70-B8C0-428F-895C-3FDC2C65AE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6FC70-B8C0-428F-895C-3FDC2C65AE78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ДОСВІД УПРАВЛІННЯ ВАЛЮТНИМИ РИЗИКАМИ У СВІТОВІЙ ЕКОНОМІЦІ: ПРИКЛАДНИЙ АСПЕКТ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929066"/>
            <a:ext cx="6172200" cy="2445856"/>
          </a:xfrm>
        </p:spPr>
        <p:txBody>
          <a:bodyPr>
            <a:normAutofit/>
          </a:bodyPr>
          <a:lstStyle/>
          <a:p>
            <a:pPr algn="r"/>
            <a:r>
              <a:rPr lang="ru-RU" dirty="0" err="1" smtClean="0"/>
              <a:t>Виконала</a:t>
            </a:r>
            <a:r>
              <a:rPr lang="ru-RU" dirty="0" smtClean="0"/>
              <a:t>:</a:t>
            </a:r>
            <a:r>
              <a:rPr lang="uk-UA" dirty="0" smtClean="0"/>
              <a:t>А.О.</a:t>
            </a:r>
            <a:r>
              <a:rPr lang="uk-UA" dirty="0" err="1" smtClean="0"/>
              <a:t>Палієнко</a:t>
            </a:r>
            <a:r>
              <a:rPr lang="uk-UA" dirty="0" smtClean="0"/>
              <a:t> </a:t>
            </a:r>
            <a:endParaRPr lang="ru-RU" dirty="0" smtClean="0"/>
          </a:p>
          <a:p>
            <a:pPr algn="r"/>
            <a:r>
              <a:rPr lang="uk-UA" dirty="0" smtClean="0"/>
              <a:t>студент факультету </a:t>
            </a:r>
            <a:r>
              <a:rPr lang="uk-UA" dirty="0" err="1" smtClean="0"/>
              <a:t>МеіМ</a:t>
            </a:r>
            <a:r>
              <a:rPr lang="uk-UA" dirty="0" smtClean="0"/>
              <a:t>, курс 2, група 13</a:t>
            </a:r>
            <a:endParaRPr lang="ru-RU" dirty="0" smtClean="0"/>
          </a:p>
          <a:p>
            <a:pPr algn="r"/>
            <a:r>
              <a:rPr lang="ru-RU" dirty="0" err="1" smtClean="0"/>
              <a:t>Научний</a:t>
            </a:r>
            <a:r>
              <a:rPr lang="ru-RU" dirty="0" smtClean="0"/>
              <a:t> </a:t>
            </a:r>
            <a:r>
              <a:rPr lang="uk-UA" dirty="0" smtClean="0"/>
              <a:t>керівник: </a:t>
            </a:r>
            <a:r>
              <a:rPr lang="uk-UA" dirty="0" smtClean="0"/>
              <a:t> </a:t>
            </a:r>
            <a:endParaRPr lang="ru-RU" dirty="0" smtClean="0"/>
          </a:p>
          <a:p>
            <a:pPr algn="r"/>
            <a:r>
              <a:rPr lang="uk-UA" dirty="0" smtClean="0"/>
              <a:t>Є.В.Смирнов</a:t>
            </a:r>
            <a:endParaRPr lang="ru-RU" dirty="0" smtClean="0"/>
          </a:p>
          <a:p>
            <a:pPr algn="r"/>
            <a:r>
              <a:rPr lang="uk-UA" dirty="0" err="1" smtClean="0"/>
              <a:t>к.е.н</a:t>
            </a:r>
            <a:r>
              <a:rPr lang="uk-UA" dirty="0" smtClean="0"/>
              <a:t>, старший викладач </a:t>
            </a:r>
            <a:endParaRPr lang="ru-RU" dirty="0" smtClean="0"/>
          </a:p>
          <a:p>
            <a:pPr algn="r"/>
            <a:r>
              <a:rPr lang="uk-UA" dirty="0" smtClean="0"/>
              <a:t>кафедри економіки підприємств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Валютний ризик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це </a:t>
            </a:r>
            <a:r>
              <a:rPr lang="uk-UA" dirty="0" smtClean="0"/>
              <a:t>ризик втрат, обумовлений несприятливою зміною курсів іноземних валют у ході здійснення угод купівлі-продажу. Під суто економічним кутом зору такий ризик є наслідком незбалансованості активів і пасивів щодо кожної з валют за термінами і сумами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Головним чинником валютних ризиків є </a:t>
            </a:r>
            <a:r>
              <a:rPr lang="uk-UA" dirty="0" err="1" smtClean="0"/>
              <a:t>коротко-</a:t>
            </a:r>
            <a:r>
              <a:rPr lang="uk-UA" dirty="0" smtClean="0"/>
              <a:t> та довгострокові коливання обмінних курсів, що залежать від попиту й пропозиції валюти на національних і міжнародних валютних ринках.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Класифікація валютних ризиків за характером і місцем виникнення валютні ризики поділяють на: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928802"/>
            <a:ext cx="421484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Валютні ризики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821637" y="3178967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750463" y="3464719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5893603" y="3036091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785786" y="3786190"/>
            <a:ext cx="221457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операційні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3000364" y="4000504"/>
            <a:ext cx="257176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трансляційні (бухгалтерські)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715008" y="3786190"/>
            <a:ext cx="221457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економічні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назвати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ризиків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err="1" smtClean="0"/>
              <a:t>Структурне</a:t>
            </a:r>
            <a:r>
              <a:rPr lang="ru-RU" dirty="0" smtClean="0"/>
              <a:t> </a:t>
            </a:r>
            <a:r>
              <a:rPr lang="ru-RU" dirty="0" err="1" smtClean="0"/>
              <a:t>збалансування</a:t>
            </a:r>
            <a:r>
              <a:rPr lang="ru-RU" dirty="0" smtClean="0"/>
              <a:t> (</a:t>
            </a:r>
            <a:r>
              <a:rPr lang="ru-RU" dirty="0" err="1" smtClean="0"/>
              <a:t>активів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пасивів</a:t>
            </a:r>
            <a:r>
              <a:rPr lang="ru-RU" dirty="0" smtClean="0"/>
              <a:t>, </a:t>
            </a:r>
            <a:r>
              <a:rPr lang="ru-RU" dirty="0" err="1" smtClean="0"/>
              <a:t>кредиторської</a:t>
            </a:r>
            <a:r>
              <a:rPr lang="ru-RU" dirty="0" smtClean="0"/>
              <a:t> та </a:t>
            </a:r>
            <a:r>
              <a:rPr lang="ru-RU" dirty="0" err="1" smtClean="0"/>
              <a:t>дебіторської</a:t>
            </a:r>
            <a:r>
              <a:rPr lang="ru-RU" dirty="0" smtClean="0"/>
              <a:t> </a:t>
            </a:r>
            <a:r>
              <a:rPr lang="ru-RU" dirty="0" err="1" smtClean="0"/>
              <a:t>заборгованості</a:t>
            </a:r>
            <a:r>
              <a:rPr lang="ru-RU" dirty="0" smtClean="0"/>
              <a:t>).</a:t>
            </a:r>
          </a:p>
          <a:p>
            <a:pPr lvl="0"/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термінів</a:t>
            </a:r>
            <a:r>
              <a:rPr lang="ru-RU" dirty="0" smtClean="0"/>
              <a:t> </a:t>
            </a:r>
            <a:r>
              <a:rPr lang="ru-RU" dirty="0" err="1" smtClean="0"/>
              <a:t>платежів</a:t>
            </a:r>
            <a:r>
              <a:rPr lang="en-US" dirty="0" smtClean="0"/>
              <a:t> (leads and flags).</a:t>
            </a:r>
            <a:endParaRPr lang="ru-RU" dirty="0" smtClean="0"/>
          </a:p>
          <a:p>
            <a:pPr lvl="0"/>
            <a:r>
              <a:rPr lang="ru-RU" dirty="0" err="1" smtClean="0"/>
              <a:t>Форвардні</a:t>
            </a:r>
            <a:r>
              <a:rPr lang="ru-RU" dirty="0" smtClean="0"/>
              <a:t> угоди.</a:t>
            </a:r>
          </a:p>
          <a:p>
            <a:pPr lvl="0"/>
            <a:r>
              <a:rPr lang="ru-RU" dirty="0" err="1" smtClean="0"/>
              <a:t>Операції</a:t>
            </a:r>
            <a:r>
              <a:rPr lang="ru-RU" dirty="0" smtClean="0"/>
              <a:t> «своп».</a:t>
            </a:r>
          </a:p>
          <a:p>
            <a:pPr lvl="0"/>
            <a:r>
              <a:rPr lang="ru-RU" dirty="0" err="1" smtClean="0"/>
              <a:t>Опціонні</a:t>
            </a:r>
            <a:r>
              <a:rPr lang="ru-RU" dirty="0" smtClean="0"/>
              <a:t> угоди.</a:t>
            </a:r>
          </a:p>
          <a:p>
            <a:pPr lvl="0"/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 smtClean="0"/>
              <a:t>ф'ючерси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Кредитування</a:t>
            </a:r>
            <a:r>
              <a:rPr lang="ru-RU" dirty="0" smtClean="0"/>
              <a:t> та </a:t>
            </a:r>
            <a:r>
              <a:rPr lang="ru-RU" dirty="0" err="1" smtClean="0"/>
              <a:t>інвестування</a:t>
            </a:r>
            <a:r>
              <a:rPr lang="ru-RU" dirty="0" smtClean="0"/>
              <a:t> в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Реструктуризація</a:t>
            </a:r>
            <a:r>
              <a:rPr lang="ru-RU" dirty="0" smtClean="0"/>
              <a:t> </a:t>
            </a:r>
            <a:r>
              <a:rPr lang="ru-RU" dirty="0" err="1" smtClean="0"/>
              <a:t>валютної</a:t>
            </a:r>
            <a:r>
              <a:rPr lang="ru-RU" dirty="0" smtClean="0"/>
              <a:t> </a:t>
            </a:r>
            <a:r>
              <a:rPr lang="ru-RU" dirty="0" err="1" smtClean="0"/>
              <a:t>заборгованості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Паралельні</a:t>
            </a:r>
            <a:r>
              <a:rPr lang="ru-RU" dirty="0" smtClean="0"/>
              <a:t> </a:t>
            </a:r>
            <a:r>
              <a:rPr lang="ru-RU" dirty="0" err="1" smtClean="0"/>
              <a:t>позички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Лізинг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Дисконтування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в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платежів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зростаючої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Самострахування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 кризи світ врятує єдина валюта.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Сьогодні економіки практично всіх країн переживають серйозні потрясіння. Центральні банки ведуть безпрецедентну політику: встановлюють рекордно низькі процентних ставок і проводять найпотужніші в історії грошові емісії. Поки це не викликало критичних інфляційних наслідків. Однак багато фінансистів б'ють на сполох і закликають серйозно потурбуватися створенням нової міжнародної валютної системи.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Р.-А. </a:t>
            </a:r>
            <a:r>
              <a:rPr lang="uk-UA" dirty="0" err="1" smtClean="0"/>
              <a:t>Манделл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643570" y="1500174"/>
            <a:ext cx="3000396" cy="4873752"/>
          </a:xfrm>
        </p:spPr>
        <p:txBody>
          <a:bodyPr/>
          <a:lstStyle/>
          <a:p>
            <a:r>
              <a:rPr lang="uk-UA" dirty="0" smtClean="0"/>
              <a:t>Теорію оптимальних валютних зон розробив лауреат Нобелівської премії 1999 року Р.-А. </a:t>
            </a:r>
            <a:r>
              <a:rPr lang="uk-UA" dirty="0" err="1" smtClean="0"/>
              <a:t>Манделл</a:t>
            </a:r>
            <a:r>
              <a:rPr lang="uk-UA" dirty="0" smtClean="0"/>
              <a:t>.</a:t>
            </a:r>
            <a:endParaRPr lang="uk-UA" dirty="0" smtClean="0"/>
          </a:p>
          <a:p>
            <a:r>
              <a:rPr lang="ru-RU" dirty="0" smtClean="0"/>
              <a:t>народ.24.10.1932Кингстон</a:t>
            </a:r>
            <a:r>
              <a:rPr lang="ru-RU" dirty="0" smtClean="0"/>
              <a:t>, </a:t>
            </a:r>
            <a:r>
              <a:rPr lang="ru-RU" dirty="0" smtClean="0"/>
              <a:t>Канада</a:t>
            </a:r>
            <a:endParaRPr lang="ru-RU" dirty="0"/>
          </a:p>
        </p:txBody>
      </p:sp>
      <p:pic>
        <p:nvPicPr>
          <p:cNvPr id="1026" name="Picture 2" descr="C:\Documents and Settings\Admin\Рабочий стол\1006831_6831_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8" y="1771650"/>
            <a:ext cx="5076825" cy="400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r>
              <a:rPr lang="uk-UA" dirty="0" smtClean="0"/>
              <a:t>Він уперше запропонував провести об'єктивне порівняння переваг, які дає встановлення фіксованих обмінних курсів чи перехід до єдиної валюти, тобто створення валютної зони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. Оптимальна валютна зона (у вузькому значенні) — це регіон, у якому можна використати певну валюту з найменшими затратами. Основну ідею теорії оптимальних валютних зон можна пояснити на прикладі двох абстрактних сусідніх держав з приблизно однаковими територією та чисельністю населення.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r>
              <a:rPr lang="uk-UA" dirty="0" smtClean="0"/>
              <a:t>Р.-А. </a:t>
            </a:r>
            <a:r>
              <a:rPr lang="uk-UA" dirty="0" err="1" smtClean="0"/>
              <a:t>Манделл</a:t>
            </a:r>
            <a:r>
              <a:rPr lang="uk-UA" dirty="0" smtClean="0"/>
              <a:t> обґрунтував ефективність єдиної валюти, яка може сприяти зниженню тарифів міжнародних торгових угод, а також згладжуванню рівня порівняльних цін. Зокрема, він вказав на деякі фундаментальні, принципові параметри такого об'єднання: </a:t>
            </a:r>
            <a:r>
              <a:rPr lang="uk-UA" dirty="0" smtClean="0"/>
              <a:t>необхідність </a:t>
            </a:r>
            <a:r>
              <a:rPr lang="uk-UA" dirty="0" smtClean="0"/>
              <a:t>високої економічної відкритості, тісних торгових зв'язків із країнами-партнерами та кореляції економічних циклів, які розвиваються в окремих країнах, з циклом, властивим основному економічному потенціалу інтеграції.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4F4F4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405</Words>
  <PresentationFormat>Экран (4:3)</PresentationFormat>
  <Paragraphs>40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  ДОСВІД УПРАВЛІННЯ ВАЛЮТНИМИ РИЗИКАМИ У СВІТОВІЙ ЕКОНОМІЦІ: ПРИКЛАДНИЙ АСПЕКТ </vt:lpstr>
      <vt:lpstr>Валютний ризик -</vt:lpstr>
      <vt:lpstr>Класифікація валютних ризиків за характером і місцем виникнення валютні ризики поділяють на:</vt:lpstr>
      <vt:lpstr>Можна назвати такі методи страхування валютних ризиків: </vt:lpstr>
      <vt:lpstr>Від кризи світ врятує єдина валюта.</vt:lpstr>
      <vt:lpstr>Р.-А. Манделл.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ДОСВІД УПРАВЛІННЯ ВАЛЮТНИМИ РИЗИКАМИ У СВІТОВІЙ ЕКОНОМІЦІ: ПРИКЛАДНИЙ АСПЕКТ </dc:title>
  <cp:lastModifiedBy>Admin</cp:lastModifiedBy>
  <cp:revision>3</cp:revision>
  <dcterms:modified xsi:type="dcterms:W3CDTF">2015-03-22T16:25:02Z</dcterms:modified>
</cp:coreProperties>
</file>