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4EE8EC-DD25-4342-AD10-52FBC34E2A99}" type="doc">
      <dgm:prSet loTypeId="urn:microsoft.com/office/officeart/2005/8/layout/radial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1D93CD0-BFA4-4FF8-B09C-CAB177E61105}">
      <dgm:prSet phldrT="[Текст]" custT="1"/>
      <dgm:spPr>
        <a:solidFill>
          <a:srgbClr val="7030A0">
            <a:alpha val="71000"/>
          </a:srgbClr>
        </a:solidFill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500" b="1" i="0" dirty="0" smtClean="0">
              <a:latin typeface="Comic Sans MS" pitchFamily="66" charset="0"/>
            </a:rPr>
            <a:t>Види ефективності</a:t>
          </a:r>
          <a:endParaRPr lang="ru-RU" sz="2500" b="1" i="0" dirty="0">
            <a:latin typeface="Comic Sans MS" pitchFamily="66" charset="0"/>
          </a:endParaRPr>
        </a:p>
      </dgm:t>
    </dgm:pt>
    <dgm:pt modelId="{D7905DC8-ECBF-4517-98A0-20DF52B8752A}" type="parTrans" cxnId="{53132308-A13C-41FC-BE84-1E110883AE0E}">
      <dgm:prSet/>
      <dgm:spPr/>
      <dgm:t>
        <a:bodyPr/>
        <a:lstStyle/>
        <a:p>
          <a:endParaRPr lang="ru-RU"/>
        </a:p>
      </dgm:t>
    </dgm:pt>
    <dgm:pt modelId="{9FADEFAB-2B5A-4E12-9190-4DE1DC4BBC76}" type="sibTrans" cxnId="{53132308-A13C-41FC-BE84-1E110883AE0E}">
      <dgm:prSet/>
      <dgm:spPr/>
      <dgm:t>
        <a:bodyPr/>
        <a:lstStyle/>
        <a:p>
          <a:endParaRPr lang="ru-RU"/>
        </a:p>
      </dgm:t>
    </dgm:pt>
    <dgm:pt modelId="{1119E2C1-9388-4CC8-8D28-1DA250C52E88}">
      <dgm:prSet phldrT="[Текст]" custT="1"/>
      <dgm:spPr/>
      <dgm:t>
        <a:bodyPr/>
        <a:lstStyle/>
        <a:p>
          <a:endParaRPr lang="ru-RU"/>
        </a:p>
      </dgm:t>
    </dgm:pt>
    <dgm:pt modelId="{09CD026A-7AFF-4CF6-8EE7-772963EA3175}" type="parTrans" cxnId="{304C78B9-3A3E-42CB-94FE-FB3BA75DC54C}">
      <dgm:prSet/>
      <dgm:spPr/>
      <dgm:t>
        <a:bodyPr/>
        <a:lstStyle/>
        <a:p>
          <a:endParaRPr lang="ru-RU"/>
        </a:p>
      </dgm:t>
    </dgm:pt>
    <dgm:pt modelId="{EBF9D235-85C9-4B08-B5A5-2A688993EC37}" type="sibTrans" cxnId="{304C78B9-3A3E-42CB-94FE-FB3BA75DC54C}">
      <dgm:prSet/>
      <dgm:spPr/>
      <dgm:t>
        <a:bodyPr/>
        <a:lstStyle/>
        <a:p>
          <a:endParaRPr lang="ru-RU"/>
        </a:p>
      </dgm:t>
    </dgm:pt>
    <dgm:pt modelId="{8A95A8BF-C458-4C7C-A9E8-ACA16D92AED2}">
      <dgm:prSet phldrT="[Текст]" custT="1"/>
      <dgm:spPr/>
      <dgm:t>
        <a:bodyPr/>
        <a:lstStyle/>
        <a:p>
          <a:endParaRPr lang="ru-RU"/>
        </a:p>
      </dgm:t>
    </dgm:pt>
    <dgm:pt modelId="{3B06437C-944D-49A9-81E3-71A543DF9F87}" type="parTrans" cxnId="{97E39E69-6F46-46C8-88CF-154F3F0927DB}">
      <dgm:prSet/>
      <dgm:spPr/>
      <dgm:t>
        <a:bodyPr/>
        <a:lstStyle/>
        <a:p>
          <a:endParaRPr lang="ru-RU"/>
        </a:p>
      </dgm:t>
    </dgm:pt>
    <dgm:pt modelId="{2E592D3D-CE87-43F7-9090-FFE0428451C8}" type="sibTrans" cxnId="{97E39E69-6F46-46C8-88CF-154F3F0927DB}">
      <dgm:prSet/>
      <dgm:spPr/>
      <dgm:t>
        <a:bodyPr/>
        <a:lstStyle/>
        <a:p>
          <a:endParaRPr lang="ru-RU"/>
        </a:p>
      </dgm:t>
    </dgm:pt>
    <dgm:pt modelId="{F69AD59C-4BC2-41BD-8988-5BFA2CAA5168}">
      <dgm:prSet phldrT="[Текст]" custT="1"/>
      <dgm:spPr/>
      <dgm:t>
        <a:bodyPr/>
        <a:lstStyle/>
        <a:p>
          <a:endParaRPr lang="ru-RU"/>
        </a:p>
      </dgm:t>
    </dgm:pt>
    <dgm:pt modelId="{111B964E-1AC3-47AE-9E3A-BDB9980AAA32}" type="parTrans" cxnId="{2D34A46B-842B-462A-83A9-9703DD8EF200}">
      <dgm:prSet/>
      <dgm:spPr/>
      <dgm:t>
        <a:bodyPr/>
        <a:lstStyle/>
        <a:p>
          <a:endParaRPr lang="ru-RU"/>
        </a:p>
      </dgm:t>
    </dgm:pt>
    <dgm:pt modelId="{05CB5595-802A-40F1-88DE-6BB14573B585}" type="sibTrans" cxnId="{2D34A46B-842B-462A-83A9-9703DD8EF200}">
      <dgm:prSet/>
      <dgm:spPr/>
      <dgm:t>
        <a:bodyPr/>
        <a:lstStyle/>
        <a:p>
          <a:endParaRPr lang="ru-RU"/>
        </a:p>
      </dgm:t>
    </dgm:pt>
    <dgm:pt modelId="{E53F2FF3-E6EC-488D-A600-3C55038FFEF4}">
      <dgm:prSet phldrT="[Текст]" custT="1"/>
      <dgm:spPr/>
      <dgm:t>
        <a:bodyPr/>
        <a:lstStyle/>
        <a:p>
          <a:endParaRPr lang="ru-RU"/>
        </a:p>
      </dgm:t>
    </dgm:pt>
    <dgm:pt modelId="{EED77AB5-7E6F-4275-B2F7-ED34E066EAD6}" type="parTrans" cxnId="{25B050C0-8454-4874-9CDC-F322AAAD886D}">
      <dgm:prSet/>
      <dgm:spPr/>
      <dgm:t>
        <a:bodyPr/>
        <a:lstStyle/>
        <a:p>
          <a:endParaRPr lang="ru-RU"/>
        </a:p>
      </dgm:t>
    </dgm:pt>
    <dgm:pt modelId="{AC64089E-540D-4FC8-B882-5F4EE0C40B28}" type="sibTrans" cxnId="{25B050C0-8454-4874-9CDC-F322AAAD886D}">
      <dgm:prSet/>
      <dgm:spPr/>
      <dgm:t>
        <a:bodyPr/>
        <a:lstStyle/>
        <a:p>
          <a:endParaRPr lang="ru-RU"/>
        </a:p>
      </dgm:t>
    </dgm:pt>
    <dgm:pt modelId="{30ED6410-0108-473A-9C8B-B0C5C5C7DB33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uk-UA" sz="2400" b="1" dirty="0" smtClean="0">
              <a:latin typeface="Comic Sans MS" pitchFamily="66" charset="0"/>
            </a:rPr>
            <a:t>Виробнича</a:t>
          </a:r>
          <a:endParaRPr lang="ru-RU" sz="2400" b="1" dirty="0">
            <a:latin typeface="Comic Sans MS" pitchFamily="66" charset="0"/>
          </a:endParaRPr>
        </a:p>
      </dgm:t>
    </dgm:pt>
    <dgm:pt modelId="{FFED1E45-1C88-46F5-8A8B-9D7A7F3DF534}" type="parTrans" cxnId="{7A854CA7-B411-40A6-9485-A02F7AB59541}">
      <dgm:prSet/>
      <dgm:spPr/>
      <dgm:t>
        <a:bodyPr/>
        <a:lstStyle/>
        <a:p>
          <a:endParaRPr lang="ru-RU"/>
        </a:p>
      </dgm:t>
    </dgm:pt>
    <dgm:pt modelId="{DFA60DCA-C1B6-436B-8FF7-B3AF809E041D}" type="sibTrans" cxnId="{7A854CA7-B411-40A6-9485-A02F7AB59541}">
      <dgm:prSet/>
      <dgm:spPr/>
      <dgm:t>
        <a:bodyPr/>
        <a:lstStyle/>
        <a:p>
          <a:endParaRPr lang="ru-RU"/>
        </a:p>
      </dgm:t>
    </dgm:pt>
    <dgm:pt modelId="{5B49D3DE-8D35-4DFE-A7DB-36799E85F5DD}">
      <dgm:prSet custT="1"/>
      <dgm:spPr/>
      <dgm:t>
        <a:bodyPr/>
        <a:lstStyle/>
        <a:p>
          <a:r>
            <a:rPr lang="uk-UA" sz="2400" b="1" dirty="0" smtClean="0">
              <a:latin typeface="Comic Sans MS" pitchFamily="66" charset="0"/>
            </a:rPr>
            <a:t>Соціальна</a:t>
          </a:r>
          <a:endParaRPr lang="ru-RU" sz="2400" b="1" dirty="0">
            <a:latin typeface="Comic Sans MS" pitchFamily="66" charset="0"/>
          </a:endParaRPr>
        </a:p>
      </dgm:t>
    </dgm:pt>
    <dgm:pt modelId="{5D9E4996-F62F-4693-A68E-5EB052857C16}" type="parTrans" cxnId="{E0358626-8F90-478E-A127-796DF3B09F2D}">
      <dgm:prSet/>
      <dgm:spPr/>
      <dgm:t>
        <a:bodyPr/>
        <a:lstStyle/>
        <a:p>
          <a:endParaRPr lang="ru-RU"/>
        </a:p>
      </dgm:t>
    </dgm:pt>
    <dgm:pt modelId="{21555A44-9B2A-4A85-99C4-42FBE6E117AA}" type="sibTrans" cxnId="{E0358626-8F90-478E-A127-796DF3B09F2D}">
      <dgm:prSet/>
      <dgm:spPr/>
      <dgm:t>
        <a:bodyPr/>
        <a:lstStyle/>
        <a:p>
          <a:endParaRPr lang="ru-RU"/>
        </a:p>
      </dgm:t>
    </dgm:pt>
    <dgm:pt modelId="{8C3EC38B-EEFE-4E25-8344-11394B095DC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>
              <a:latin typeface="Comic Sans MS" pitchFamily="66" charset="0"/>
            </a:rPr>
            <a:t>Суспільна</a:t>
          </a:r>
          <a:endParaRPr lang="ru-RU" sz="2400" b="1" dirty="0">
            <a:latin typeface="Comic Sans MS" pitchFamily="66" charset="0"/>
          </a:endParaRPr>
        </a:p>
      </dgm:t>
    </dgm:pt>
    <dgm:pt modelId="{7951E603-AE6D-4E4B-A55D-959114154F98}" type="parTrans" cxnId="{8F55F369-D4D3-4BD2-9EA9-086F319DEB7A}">
      <dgm:prSet/>
      <dgm:spPr/>
      <dgm:t>
        <a:bodyPr/>
        <a:lstStyle/>
        <a:p>
          <a:endParaRPr lang="ru-RU"/>
        </a:p>
      </dgm:t>
    </dgm:pt>
    <dgm:pt modelId="{398EB222-D3B9-4DF2-AEB7-07688A49B03B}" type="sibTrans" cxnId="{8F55F369-D4D3-4BD2-9EA9-086F319DEB7A}">
      <dgm:prSet/>
      <dgm:spPr/>
      <dgm:t>
        <a:bodyPr/>
        <a:lstStyle/>
        <a:p>
          <a:endParaRPr lang="ru-RU"/>
        </a:p>
      </dgm:t>
    </dgm:pt>
    <dgm:pt modelId="{1463E0FB-FE02-4F62-80E8-FB5D9C2572CB}">
      <dgm:prSet custT="1"/>
      <dgm:spPr>
        <a:solidFill>
          <a:srgbClr val="00B0F0">
            <a:alpha val="38000"/>
          </a:srgbClr>
        </a:solidFill>
      </dgm:spPr>
      <dgm:t>
        <a:bodyPr/>
        <a:lstStyle/>
        <a:p>
          <a:r>
            <a:rPr lang="uk-UA" sz="2400" b="1" dirty="0" smtClean="0">
              <a:latin typeface="Comic Sans MS" pitchFamily="66" charset="0"/>
            </a:rPr>
            <a:t>Економічна</a:t>
          </a:r>
          <a:endParaRPr lang="ru-RU" sz="2400" b="1" dirty="0">
            <a:latin typeface="Comic Sans MS" pitchFamily="66" charset="0"/>
          </a:endParaRPr>
        </a:p>
      </dgm:t>
    </dgm:pt>
    <dgm:pt modelId="{B5ABF948-8824-4924-9D10-10BF0A8A1A14}" type="parTrans" cxnId="{87A4C1A6-0D1A-4785-9720-0CD0462A1A35}">
      <dgm:prSet/>
      <dgm:spPr/>
      <dgm:t>
        <a:bodyPr/>
        <a:lstStyle/>
        <a:p>
          <a:endParaRPr lang="ru-RU"/>
        </a:p>
      </dgm:t>
    </dgm:pt>
    <dgm:pt modelId="{B09F75E6-A6F5-4E23-9A03-BA090568CDAD}" type="sibTrans" cxnId="{87A4C1A6-0D1A-4785-9720-0CD0462A1A35}">
      <dgm:prSet/>
      <dgm:spPr/>
      <dgm:t>
        <a:bodyPr/>
        <a:lstStyle/>
        <a:p>
          <a:endParaRPr lang="ru-RU"/>
        </a:p>
      </dgm:t>
    </dgm:pt>
    <dgm:pt modelId="{5B44A25F-C608-481D-84A5-23C276926643}">
      <dgm:prSet custT="1"/>
      <dgm:spPr/>
      <dgm:t>
        <a:bodyPr/>
        <a:lstStyle/>
        <a:p>
          <a:r>
            <a:rPr lang="uk-UA" sz="2400" b="1" dirty="0" smtClean="0">
              <a:latin typeface="Comic Sans MS" pitchFamily="66" charset="0"/>
            </a:rPr>
            <a:t>Технічна</a:t>
          </a:r>
          <a:endParaRPr lang="ru-RU" sz="2400" b="1" dirty="0">
            <a:latin typeface="Comic Sans MS" pitchFamily="66" charset="0"/>
          </a:endParaRPr>
        </a:p>
      </dgm:t>
    </dgm:pt>
    <dgm:pt modelId="{111C8623-EB4A-42C4-83CC-8AFBDC3C642F}" type="parTrans" cxnId="{391CF4C3-342C-4E1F-BB54-2BB301DED1E6}">
      <dgm:prSet/>
      <dgm:spPr/>
      <dgm:t>
        <a:bodyPr/>
        <a:lstStyle/>
        <a:p>
          <a:endParaRPr lang="ru-RU"/>
        </a:p>
      </dgm:t>
    </dgm:pt>
    <dgm:pt modelId="{89B24579-4576-43A5-A94A-314C9DE9EA64}" type="sibTrans" cxnId="{391CF4C3-342C-4E1F-BB54-2BB301DED1E6}">
      <dgm:prSet/>
      <dgm:spPr/>
      <dgm:t>
        <a:bodyPr/>
        <a:lstStyle/>
        <a:p>
          <a:endParaRPr lang="ru-RU"/>
        </a:p>
      </dgm:t>
    </dgm:pt>
    <dgm:pt modelId="{A785CFF3-8FD6-4EA1-8B09-DAD92D07154A}" type="pres">
      <dgm:prSet presAssocID="{8C4EE8EC-DD25-4342-AD10-52FBC34E2A9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71762C-547C-44ED-8A5B-0171A8BE38F7}" type="pres">
      <dgm:prSet presAssocID="{61D93CD0-BFA4-4FF8-B09C-CAB177E61105}" presName="centerShape" presStyleLbl="node0" presStyleIdx="0" presStyleCnt="1" custScaleX="225643" custScaleY="89741" custLinFactNeighborY="3920"/>
      <dgm:spPr/>
      <dgm:t>
        <a:bodyPr/>
        <a:lstStyle/>
        <a:p>
          <a:endParaRPr lang="ru-RU"/>
        </a:p>
      </dgm:t>
    </dgm:pt>
    <dgm:pt modelId="{96451037-6280-45BD-947C-E6F36435516D}" type="pres">
      <dgm:prSet presAssocID="{FFED1E45-1C88-46F5-8A8B-9D7A7F3DF534}" presName="parTrans" presStyleLbl="sibTrans2D1" presStyleIdx="0" presStyleCnt="5"/>
      <dgm:spPr/>
      <dgm:t>
        <a:bodyPr/>
        <a:lstStyle/>
        <a:p>
          <a:endParaRPr lang="ru-RU"/>
        </a:p>
      </dgm:t>
    </dgm:pt>
    <dgm:pt modelId="{046D04FB-1027-4429-8442-951770577FE3}" type="pres">
      <dgm:prSet presAssocID="{FFED1E45-1C88-46F5-8A8B-9D7A7F3DF53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E5BB414-B498-425B-AB40-C1C1F5272365}" type="pres">
      <dgm:prSet presAssocID="{30ED6410-0108-473A-9C8B-B0C5C5C7DB33}" presName="node" presStyleLbl="node1" presStyleIdx="0" presStyleCnt="5" custScaleX="188236" custScaleY="141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45FA1-E715-4B56-9571-1242D71CBC6F}" type="pres">
      <dgm:prSet presAssocID="{5D9E4996-F62F-4693-A68E-5EB052857C16}" presName="parTrans" presStyleLbl="sibTrans2D1" presStyleIdx="1" presStyleCnt="5"/>
      <dgm:spPr/>
      <dgm:t>
        <a:bodyPr/>
        <a:lstStyle/>
        <a:p>
          <a:endParaRPr lang="ru-RU"/>
        </a:p>
      </dgm:t>
    </dgm:pt>
    <dgm:pt modelId="{81F85C73-8A05-4E2C-A023-0F5DA1B4C68F}" type="pres">
      <dgm:prSet presAssocID="{5D9E4996-F62F-4693-A68E-5EB052857C16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CC6A54B6-0AEE-46AE-B550-76AD12A3BA8C}" type="pres">
      <dgm:prSet presAssocID="{5B49D3DE-8D35-4DFE-A7DB-36799E85F5DD}" presName="node" presStyleLbl="node1" presStyleIdx="1" presStyleCnt="5" custScaleX="188236" custScaleY="141554" custRadScaleRad="166339" custRadScaleInc="20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00643-8832-4C22-A36D-F1E891151647}" type="pres">
      <dgm:prSet presAssocID="{111C8623-EB4A-42C4-83CC-8AFBDC3C642F}" presName="parTrans" presStyleLbl="sibTrans2D1" presStyleIdx="2" presStyleCnt="5"/>
      <dgm:spPr/>
      <dgm:t>
        <a:bodyPr/>
        <a:lstStyle/>
        <a:p>
          <a:endParaRPr lang="ru-RU"/>
        </a:p>
      </dgm:t>
    </dgm:pt>
    <dgm:pt modelId="{8D0DEF37-9A82-4B20-A1DD-183A7642113C}" type="pres">
      <dgm:prSet presAssocID="{111C8623-EB4A-42C4-83CC-8AFBDC3C642F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B6F4EAE3-E17B-4E76-993D-4E16B8F94228}" type="pres">
      <dgm:prSet presAssocID="{5B44A25F-C608-481D-84A5-23C276926643}" presName="node" presStyleLbl="node1" presStyleIdx="2" presStyleCnt="5" custScaleX="188236" custScaleY="141554" custRadScaleRad="143430" custRadScaleInc="-54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537DB-3B96-4100-B98D-6E3AED341EAF}" type="pres">
      <dgm:prSet presAssocID="{B5ABF948-8824-4924-9D10-10BF0A8A1A14}" presName="parTrans" presStyleLbl="sibTrans2D1" presStyleIdx="3" presStyleCnt="5"/>
      <dgm:spPr/>
      <dgm:t>
        <a:bodyPr/>
        <a:lstStyle/>
        <a:p>
          <a:endParaRPr lang="ru-RU"/>
        </a:p>
      </dgm:t>
    </dgm:pt>
    <dgm:pt modelId="{1AD5FDB3-B71E-4CA7-9322-DCDD7D7ADCA7}" type="pres">
      <dgm:prSet presAssocID="{B5ABF948-8824-4924-9D10-10BF0A8A1A1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6FD64E4-1B84-408E-BA14-476B3F1E2E07}" type="pres">
      <dgm:prSet presAssocID="{1463E0FB-FE02-4F62-80E8-FB5D9C2572CB}" presName="node" presStyleLbl="node1" presStyleIdx="3" presStyleCnt="5" custScaleX="188236" custScaleY="141554" custRadScaleRad="143429" custRadScaleInc="54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790E3D-890A-4646-93E1-7C1DB5CB3E06}" type="pres">
      <dgm:prSet presAssocID="{7951E603-AE6D-4E4B-A55D-959114154F98}" presName="parTrans" presStyleLbl="sibTrans2D1" presStyleIdx="4" presStyleCnt="5"/>
      <dgm:spPr/>
      <dgm:t>
        <a:bodyPr/>
        <a:lstStyle/>
        <a:p>
          <a:endParaRPr lang="ru-RU"/>
        </a:p>
      </dgm:t>
    </dgm:pt>
    <dgm:pt modelId="{D9024626-D117-43F6-8EFB-E42E4062D955}" type="pres">
      <dgm:prSet presAssocID="{7951E603-AE6D-4E4B-A55D-959114154F98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0E744289-F85B-407F-B173-5F3BECCDBEAB}" type="pres">
      <dgm:prSet presAssocID="{8C3EC38B-EEFE-4E25-8344-11394B095DC1}" presName="node" presStyleLbl="node1" presStyleIdx="4" presStyleCnt="5" custScaleX="188236" custScaleY="141554" custRadScaleRad="166338" custRadScaleInc="-20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34A46B-842B-462A-83A9-9703DD8EF200}" srcId="{8C4EE8EC-DD25-4342-AD10-52FBC34E2A99}" destId="{F69AD59C-4BC2-41BD-8988-5BFA2CAA5168}" srcOrd="3" destOrd="0" parTransId="{111B964E-1AC3-47AE-9E3A-BDB9980AAA32}" sibTransId="{05CB5595-802A-40F1-88DE-6BB14573B585}"/>
    <dgm:cxn modelId="{AF19C78A-1DCD-4030-8BB0-84E23325F799}" type="presOf" srcId="{30ED6410-0108-473A-9C8B-B0C5C5C7DB33}" destId="{1E5BB414-B498-425B-AB40-C1C1F5272365}" srcOrd="0" destOrd="0" presId="urn:microsoft.com/office/officeart/2005/8/layout/radial5"/>
    <dgm:cxn modelId="{7CA46B47-9302-4682-8DC6-D8B5F415C3E6}" type="presOf" srcId="{5D9E4996-F62F-4693-A68E-5EB052857C16}" destId="{81F85C73-8A05-4E2C-A023-0F5DA1B4C68F}" srcOrd="1" destOrd="0" presId="urn:microsoft.com/office/officeart/2005/8/layout/radial5"/>
    <dgm:cxn modelId="{1086D532-5BBC-42B4-99A5-E73758B13DB2}" type="presOf" srcId="{5D9E4996-F62F-4693-A68E-5EB052857C16}" destId="{1CE45FA1-E715-4B56-9571-1242D71CBC6F}" srcOrd="0" destOrd="0" presId="urn:microsoft.com/office/officeart/2005/8/layout/radial5"/>
    <dgm:cxn modelId="{4316B67F-5913-47E1-924E-FAD44073284E}" type="presOf" srcId="{5B49D3DE-8D35-4DFE-A7DB-36799E85F5DD}" destId="{CC6A54B6-0AEE-46AE-B550-76AD12A3BA8C}" srcOrd="0" destOrd="0" presId="urn:microsoft.com/office/officeart/2005/8/layout/radial5"/>
    <dgm:cxn modelId="{E0358626-8F90-478E-A127-796DF3B09F2D}" srcId="{61D93CD0-BFA4-4FF8-B09C-CAB177E61105}" destId="{5B49D3DE-8D35-4DFE-A7DB-36799E85F5DD}" srcOrd="1" destOrd="0" parTransId="{5D9E4996-F62F-4693-A68E-5EB052857C16}" sibTransId="{21555A44-9B2A-4A85-99C4-42FBE6E117AA}"/>
    <dgm:cxn modelId="{56102570-7ECB-414D-B375-AA00A78BE879}" type="presOf" srcId="{111C8623-EB4A-42C4-83CC-8AFBDC3C642F}" destId="{8D0DEF37-9A82-4B20-A1DD-183A7642113C}" srcOrd="1" destOrd="0" presId="urn:microsoft.com/office/officeart/2005/8/layout/radial5"/>
    <dgm:cxn modelId="{54345554-76E7-412F-9549-44EA8E51B7A2}" type="presOf" srcId="{8C4EE8EC-DD25-4342-AD10-52FBC34E2A99}" destId="{A785CFF3-8FD6-4EA1-8B09-DAD92D07154A}" srcOrd="0" destOrd="0" presId="urn:microsoft.com/office/officeart/2005/8/layout/radial5"/>
    <dgm:cxn modelId="{53132308-A13C-41FC-BE84-1E110883AE0E}" srcId="{8C4EE8EC-DD25-4342-AD10-52FBC34E2A99}" destId="{61D93CD0-BFA4-4FF8-B09C-CAB177E61105}" srcOrd="0" destOrd="0" parTransId="{D7905DC8-ECBF-4517-98A0-20DF52B8752A}" sibTransId="{9FADEFAB-2B5A-4E12-9190-4DE1DC4BBC76}"/>
    <dgm:cxn modelId="{15CADE65-7B2A-44D2-A8AC-31CF2F289494}" type="presOf" srcId="{B5ABF948-8824-4924-9D10-10BF0A8A1A14}" destId="{799537DB-3B96-4100-B98D-6E3AED341EAF}" srcOrd="0" destOrd="0" presId="urn:microsoft.com/office/officeart/2005/8/layout/radial5"/>
    <dgm:cxn modelId="{D3B2FE2B-43BC-49A0-9C1B-2A4C03ADA663}" type="presOf" srcId="{7951E603-AE6D-4E4B-A55D-959114154F98}" destId="{94790E3D-890A-4646-93E1-7C1DB5CB3E06}" srcOrd="0" destOrd="0" presId="urn:microsoft.com/office/officeart/2005/8/layout/radial5"/>
    <dgm:cxn modelId="{1BA5AF23-431A-40B9-9B1E-96D076C38D34}" type="presOf" srcId="{61D93CD0-BFA4-4FF8-B09C-CAB177E61105}" destId="{A671762C-547C-44ED-8A5B-0171A8BE38F7}" srcOrd="0" destOrd="0" presId="urn:microsoft.com/office/officeart/2005/8/layout/radial5"/>
    <dgm:cxn modelId="{7F92016D-08C1-4B4E-8B51-B27174F43B98}" type="presOf" srcId="{FFED1E45-1C88-46F5-8A8B-9D7A7F3DF534}" destId="{046D04FB-1027-4429-8442-951770577FE3}" srcOrd="1" destOrd="0" presId="urn:microsoft.com/office/officeart/2005/8/layout/radial5"/>
    <dgm:cxn modelId="{0D415AA4-4E7C-46AF-B485-FA4281C6A9C3}" type="presOf" srcId="{8C3EC38B-EEFE-4E25-8344-11394B095DC1}" destId="{0E744289-F85B-407F-B173-5F3BECCDBEAB}" srcOrd="0" destOrd="0" presId="urn:microsoft.com/office/officeart/2005/8/layout/radial5"/>
    <dgm:cxn modelId="{7A854CA7-B411-40A6-9485-A02F7AB59541}" srcId="{61D93CD0-BFA4-4FF8-B09C-CAB177E61105}" destId="{30ED6410-0108-473A-9C8B-B0C5C5C7DB33}" srcOrd="0" destOrd="0" parTransId="{FFED1E45-1C88-46F5-8A8B-9D7A7F3DF534}" sibTransId="{DFA60DCA-C1B6-436B-8FF7-B3AF809E041D}"/>
    <dgm:cxn modelId="{23632566-5ADD-4B0A-B7F9-3BCB145CD982}" type="presOf" srcId="{1463E0FB-FE02-4F62-80E8-FB5D9C2572CB}" destId="{96FD64E4-1B84-408E-BA14-476B3F1E2E07}" srcOrd="0" destOrd="0" presId="urn:microsoft.com/office/officeart/2005/8/layout/radial5"/>
    <dgm:cxn modelId="{76F03A7E-9AC1-47FC-9808-31D94D5A6B13}" type="presOf" srcId="{5B44A25F-C608-481D-84A5-23C276926643}" destId="{B6F4EAE3-E17B-4E76-993D-4E16B8F94228}" srcOrd="0" destOrd="0" presId="urn:microsoft.com/office/officeart/2005/8/layout/radial5"/>
    <dgm:cxn modelId="{97E39E69-6F46-46C8-88CF-154F3F0927DB}" srcId="{8C4EE8EC-DD25-4342-AD10-52FBC34E2A99}" destId="{8A95A8BF-C458-4C7C-A9E8-ACA16D92AED2}" srcOrd="2" destOrd="0" parTransId="{3B06437C-944D-49A9-81E3-71A543DF9F87}" sibTransId="{2E592D3D-CE87-43F7-9090-FFE0428451C8}"/>
    <dgm:cxn modelId="{6B6C76C5-BECA-489D-9C8F-FF4C88AC87C2}" type="presOf" srcId="{7951E603-AE6D-4E4B-A55D-959114154F98}" destId="{D9024626-D117-43F6-8EFB-E42E4062D955}" srcOrd="1" destOrd="0" presId="urn:microsoft.com/office/officeart/2005/8/layout/radial5"/>
    <dgm:cxn modelId="{E949F00B-DC4F-412E-A4B9-9AD51D26A3DF}" type="presOf" srcId="{FFED1E45-1C88-46F5-8A8B-9D7A7F3DF534}" destId="{96451037-6280-45BD-947C-E6F36435516D}" srcOrd="0" destOrd="0" presId="urn:microsoft.com/office/officeart/2005/8/layout/radial5"/>
    <dgm:cxn modelId="{87A4C1A6-0D1A-4785-9720-0CD0462A1A35}" srcId="{61D93CD0-BFA4-4FF8-B09C-CAB177E61105}" destId="{1463E0FB-FE02-4F62-80E8-FB5D9C2572CB}" srcOrd="3" destOrd="0" parTransId="{B5ABF948-8824-4924-9D10-10BF0A8A1A14}" sibTransId="{B09F75E6-A6F5-4E23-9A03-BA090568CDAD}"/>
    <dgm:cxn modelId="{391CF4C3-342C-4E1F-BB54-2BB301DED1E6}" srcId="{61D93CD0-BFA4-4FF8-B09C-CAB177E61105}" destId="{5B44A25F-C608-481D-84A5-23C276926643}" srcOrd="2" destOrd="0" parTransId="{111C8623-EB4A-42C4-83CC-8AFBDC3C642F}" sibTransId="{89B24579-4576-43A5-A94A-314C9DE9EA64}"/>
    <dgm:cxn modelId="{9F6B8E5A-C392-4D23-9C13-7EA1B155A0DD}" type="presOf" srcId="{111C8623-EB4A-42C4-83CC-8AFBDC3C642F}" destId="{22000643-8832-4C22-A36D-F1E891151647}" srcOrd="0" destOrd="0" presId="urn:microsoft.com/office/officeart/2005/8/layout/radial5"/>
    <dgm:cxn modelId="{304C78B9-3A3E-42CB-94FE-FB3BA75DC54C}" srcId="{8C4EE8EC-DD25-4342-AD10-52FBC34E2A99}" destId="{1119E2C1-9388-4CC8-8D28-1DA250C52E88}" srcOrd="1" destOrd="0" parTransId="{09CD026A-7AFF-4CF6-8EE7-772963EA3175}" sibTransId="{EBF9D235-85C9-4B08-B5A5-2A688993EC37}"/>
    <dgm:cxn modelId="{25B050C0-8454-4874-9CDC-F322AAAD886D}" srcId="{8C4EE8EC-DD25-4342-AD10-52FBC34E2A99}" destId="{E53F2FF3-E6EC-488D-A600-3C55038FFEF4}" srcOrd="4" destOrd="0" parTransId="{EED77AB5-7E6F-4275-B2F7-ED34E066EAD6}" sibTransId="{AC64089E-540D-4FC8-B882-5F4EE0C40B28}"/>
    <dgm:cxn modelId="{D1C4A272-C3BC-4449-82E6-3F203E5A931E}" type="presOf" srcId="{B5ABF948-8824-4924-9D10-10BF0A8A1A14}" destId="{1AD5FDB3-B71E-4CA7-9322-DCDD7D7ADCA7}" srcOrd="1" destOrd="0" presId="urn:microsoft.com/office/officeart/2005/8/layout/radial5"/>
    <dgm:cxn modelId="{8F55F369-D4D3-4BD2-9EA9-086F319DEB7A}" srcId="{61D93CD0-BFA4-4FF8-B09C-CAB177E61105}" destId="{8C3EC38B-EEFE-4E25-8344-11394B095DC1}" srcOrd="4" destOrd="0" parTransId="{7951E603-AE6D-4E4B-A55D-959114154F98}" sibTransId="{398EB222-D3B9-4DF2-AEB7-07688A49B03B}"/>
    <dgm:cxn modelId="{5E37C7B9-D58B-427F-A68F-9B145A7DBC5B}" type="presParOf" srcId="{A785CFF3-8FD6-4EA1-8B09-DAD92D07154A}" destId="{A671762C-547C-44ED-8A5B-0171A8BE38F7}" srcOrd="0" destOrd="0" presId="urn:microsoft.com/office/officeart/2005/8/layout/radial5"/>
    <dgm:cxn modelId="{29EBEC6B-D5C2-42A6-81D7-F415506E848C}" type="presParOf" srcId="{A785CFF3-8FD6-4EA1-8B09-DAD92D07154A}" destId="{96451037-6280-45BD-947C-E6F36435516D}" srcOrd="1" destOrd="0" presId="urn:microsoft.com/office/officeart/2005/8/layout/radial5"/>
    <dgm:cxn modelId="{AE5488F3-D178-4025-B568-E2C865311DE6}" type="presParOf" srcId="{96451037-6280-45BD-947C-E6F36435516D}" destId="{046D04FB-1027-4429-8442-951770577FE3}" srcOrd="0" destOrd="0" presId="urn:microsoft.com/office/officeart/2005/8/layout/radial5"/>
    <dgm:cxn modelId="{CC5B56AC-8D26-433F-91D2-0BD1803AF9C6}" type="presParOf" srcId="{A785CFF3-8FD6-4EA1-8B09-DAD92D07154A}" destId="{1E5BB414-B498-425B-AB40-C1C1F5272365}" srcOrd="2" destOrd="0" presId="urn:microsoft.com/office/officeart/2005/8/layout/radial5"/>
    <dgm:cxn modelId="{2FE091BB-E9E8-4CE6-A339-F803019D1C94}" type="presParOf" srcId="{A785CFF3-8FD6-4EA1-8B09-DAD92D07154A}" destId="{1CE45FA1-E715-4B56-9571-1242D71CBC6F}" srcOrd="3" destOrd="0" presId="urn:microsoft.com/office/officeart/2005/8/layout/radial5"/>
    <dgm:cxn modelId="{017F9EB6-AA8D-4F66-BF45-D480DFEDAE25}" type="presParOf" srcId="{1CE45FA1-E715-4B56-9571-1242D71CBC6F}" destId="{81F85C73-8A05-4E2C-A023-0F5DA1B4C68F}" srcOrd="0" destOrd="0" presId="urn:microsoft.com/office/officeart/2005/8/layout/radial5"/>
    <dgm:cxn modelId="{424D9188-0DCC-4182-8F0F-18AEC15D53DF}" type="presParOf" srcId="{A785CFF3-8FD6-4EA1-8B09-DAD92D07154A}" destId="{CC6A54B6-0AEE-46AE-B550-76AD12A3BA8C}" srcOrd="4" destOrd="0" presId="urn:microsoft.com/office/officeart/2005/8/layout/radial5"/>
    <dgm:cxn modelId="{BE84F649-A065-48F3-BFD4-378F522BDD28}" type="presParOf" srcId="{A785CFF3-8FD6-4EA1-8B09-DAD92D07154A}" destId="{22000643-8832-4C22-A36D-F1E891151647}" srcOrd="5" destOrd="0" presId="urn:microsoft.com/office/officeart/2005/8/layout/radial5"/>
    <dgm:cxn modelId="{5526DEF8-44E9-407B-9577-9CF5604CC718}" type="presParOf" srcId="{22000643-8832-4C22-A36D-F1E891151647}" destId="{8D0DEF37-9A82-4B20-A1DD-183A7642113C}" srcOrd="0" destOrd="0" presId="urn:microsoft.com/office/officeart/2005/8/layout/radial5"/>
    <dgm:cxn modelId="{35B6B959-E7F1-4FBA-995C-1A1557DAAB79}" type="presParOf" srcId="{A785CFF3-8FD6-4EA1-8B09-DAD92D07154A}" destId="{B6F4EAE3-E17B-4E76-993D-4E16B8F94228}" srcOrd="6" destOrd="0" presId="urn:microsoft.com/office/officeart/2005/8/layout/radial5"/>
    <dgm:cxn modelId="{08C05683-F3AC-4D55-88DC-826C7097A009}" type="presParOf" srcId="{A785CFF3-8FD6-4EA1-8B09-DAD92D07154A}" destId="{799537DB-3B96-4100-B98D-6E3AED341EAF}" srcOrd="7" destOrd="0" presId="urn:microsoft.com/office/officeart/2005/8/layout/radial5"/>
    <dgm:cxn modelId="{188E36A6-511C-4897-ADF8-D72E25E929A6}" type="presParOf" srcId="{799537DB-3B96-4100-B98D-6E3AED341EAF}" destId="{1AD5FDB3-B71E-4CA7-9322-DCDD7D7ADCA7}" srcOrd="0" destOrd="0" presId="urn:microsoft.com/office/officeart/2005/8/layout/radial5"/>
    <dgm:cxn modelId="{EBCB03D7-77DB-42A6-A5A8-0067ED0E351B}" type="presParOf" srcId="{A785CFF3-8FD6-4EA1-8B09-DAD92D07154A}" destId="{96FD64E4-1B84-408E-BA14-476B3F1E2E07}" srcOrd="8" destOrd="0" presId="urn:microsoft.com/office/officeart/2005/8/layout/radial5"/>
    <dgm:cxn modelId="{582A2971-239F-4D6A-A219-482842AA5C26}" type="presParOf" srcId="{A785CFF3-8FD6-4EA1-8B09-DAD92D07154A}" destId="{94790E3D-890A-4646-93E1-7C1DB5CB3E06}" srcOrd="9" destOrd="0" presId="urn:microsoft.com/office/officeart/2005/8/layout/radial5"/>
    <dgm:cxn modelId="{3E7FCD2C-B24D-4648-A49B-3456B5D603CE}" type="presParOf" srcId="{94790E3D-890A-4646-93E1-7C1DB5CB3E06}" destId="{D9024626-D117-43F6-8EFB-E42E4062D955}" srcOrd="0" destOrd="0" presId="urn:microsoft.com/office/officeart/2005/8/layout/radial5"/>
    <dgm:cxn modelId="{DEFAA15A-D97F-4EA8-8882-A448C0934860}" type="presParOf" srcId="{A785CFF3-8FD6-4EA1-8B09-DAD92D07154A}" destId="{0E744289-F85B-407F-B173-5F3BECCDBEAB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1F7192-060B-4331-ADFD-C1C4C29D734D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AD17AA21-D7E4-476D-A0C6-EBF6B65AD8D2}">
      <dgm:prSet phldrT="[Текст]" custT="1"/>
      <dgm:spPr>
        <a:solidFill>
          <a:srgbClr val="00B050">
            <a:alpha val="20000"/>
          </a:srgbClr>
        </a:solidFill>
      </dgm:spPr>
      <dgm:t>
        <a:bodyPr/>
        <a:lstStyle/>
        <a:p>
          <a:r>
            <a:rPr lang="uk-UA" sz="3500" b="1" dirty="0" smtClean="0">
              <a:latin typeface="Comic Sans MS" pitchFamily="66" charset="0"/>
            </a:rPr>
            <a:t>Методи оцінки ефективності підприємств</a:t>
          </a:r>
          <a:endParaRPr lang="ru-RU" sz="3500" b="1" dirty="0">
            <a:latin typeface="Comic Sans MS" pitchFamily="66" charset="0"/>
          </a:endParaRPr>
        </a:p>
      </dgm:t>
    </dgm:pt>
    <dgm:pt modelId="{895988D7-9D5C-4CC5-9FFF-81E8DB1D66F5}" type="parTrans" cxnId="{605AFEED-74A7-48A7-B311-EE33DD6690F0}">
      <dgm:prSet/>
      <dgm:spPr/>
      <dgm:t>
        <a:bodyPr/>
        <a:lstStyle/>
        <a:p>
          <a:endParaRPr lang="ru-RU"/>
        </a:p>
      </dgm:t>
    </dgm:pt>
    <dgm:pt modelId="{BEE23B6D-75F5-4D8C-8FE9-D14A3678D87B}" type="sibTrans" cxnId="{605AFEED-74A7-48A7-B311-EE33DD6690F0}">
      <dgm:prSet/>
      <dgm:spPr/>
      <dgm:t>
        <a:bodyPr/>
        <a:lstStyle/>
        <a:p>
          <a:endParaRPr lang="ru-RU"/>
        </a:p>
      </dgm:t>
    </dgm:pt>
    <dgm:pt modelId="{9B88E3AA-B228-4D2D-9DFB-3423389777C8}">
      <dgm:prSet phldrT="[Текст]" custT="1"/>
      <dgm:spPr>
        <a:solidFill>
          <a:schemeClr val="tx1">
            <a:lumMod val="90000"/>
            <a:lumOff val="10000"/>
            <a:alpha val="35000"/>
          </a:schemeClr>
        </a:solidFill>
      </dgm:spPr>
      <dgm:t>
        <a:bodyPr/>
        <a:lstStyle/>
        <a:p>
          <a:r>
            <a:rPr lang="uk-UA" sz="3500" b="1" i="1" dirty="0" smtClean="0">
              <a:latin typeface="Comic Sans MS" pitchFamily="66" charset="0"/>
            </a:rPr>
            <a:t>Кількісні</a:t>
          </a:r>
          <a:endParaRPr lang="ru-RU" sz="3500" b="1" i="1" dirty="0">
            <a:latin typeface="Comic Sans MS" pitchFamily="66" charset="0"/>
          </a:endParaRPr>
        </a:p>
      </dgm:t>
    </dgm:pt>
    <dgm:pt modelId="{34A74294-A699-49F8-9A13-35227D988103}" type="parTrans" cxnId="{9D9A9E64-8E2F-408F-A696-924F79B3D6AF}">
      <dgm:prSet/>
      <dgm:spPr/>
      <dgm:t>
        <a:bodyPr/>
        <a:lstStyle/>
        <a:p>
          <a:endParaRPr lang="ru-RU"/>
        </a:p>
      </dgm:t>
    </dgm:pt>
    <dgm:pt modelId="{A007B7A7-18B7-47AD-813C-1AF606450ECC}" type="sibTrans" cxnId="{9D9A9E64-8E2F-408F-A696-924F79B3D6AF}">
      <dgm:prSet/>
      <dgm:spPr/>
      <dgm:t>
        <a:bodyPr/>
        <a:lstStyle/>
        <a:p>
          <a:endParaRPr lang="ru-RU"/>
        </a:p>
      </dgm:t>
    </dgm:pt>
    <dgm:pt modelId="{2F4A1B91-C0BF-4CFA-B07E-FB9C816B16D2}">
      <dgm:prSet phldrT="[Текст]" custT="1"/>
      <dgm:spPr>
        <a:solidFill>
          <a:schemeClr val="tx1">
            <a:lumMod val="90000"/>
            <a:lumOff val="10000"/>
            <a:alpha val="35000"/>
          </a:schemeClr>
        </a:solidFill>
      </dgm:spPr>
      <dgm:t>
        <a:bodyPr/>
        <a:lstStyle/>
        <a:p>
          <a:r>
            <a:rPr lang="uk-UA" sz="3500" b="1" i="1" dirty="0" smtClean="0">
              <a:latin typeface="Comic Sans MS" pitchFamily="66" charset="0"/>
            </a:rPr>
            <a:t>Якісні</a:t>
          </a:r>
          <a:endParaRPr lang="ru-RU" sz="3500" b="1" i="1" dirty="0">
            <a:latin typeface="Comic Sans MS" pitchFamily="66" charset="0"/>
          </a:endParaRPr>
        </a:p>
      </dgm:t>
    </dgm:pt>
    <dgm:pt modelId="{30DC0E7D-C632-4D51-9B26-5F233793F9A3}" type="parTrans" cxnId="{E6D70622-E11A-442F-9C9A-D8F3B73255ED}">
      <dgm:prSet/>
      <dgm:spPr/>
      <dgm:t>
        <a:bodyPr/>
        <a:lstStyle/>
        <a:p>
          <a:endParaRPr lang="ru-RU"/>
        </a:p>
      </dgm:t>
    </dgm:pt>
    <dgm:pt modelId="{5016C97D-ED60-4C9F-A9F1-25DEF060F523}" type="sibTrans" cxnId="{E6D70622-E11A-442F-9C9A-D8F3B73255ED}">
      <dgm:prSet/>
      <dgm:spPr/>
      <dgm:t>
        <a:bodyPr/>
        <a:lstStyle/>
        <a:p>
          <a:endParaRPr lang="ru-RU"/>
        </a:p>
      </dgm:t>
    </dgm:pt>
    <dgm:pt modelId="{F87888AF-BEBA-49BC-9A20-C2F17742347D}">
      <dgm:prSet/>
      <dgm:spPr/>
      <dgm:t>
        <a:bodyPr/>
        <a:lstStyle/>
        <a:p>
          <a:r>
            <a:rPr lang="uk-UA" dirty="0" smtClean="0"/>
            <a:t>Вартісний</a:t>
          </a:r>
          <a:endParaRPr lang="ru-RU" dirty="0"/>
        </a:p>
      </dgm:t>
    </dgm:pt>
    <dgm:pt modelId="{BAAE9D2F-9C42-4691-9D16-1697A7DBFC87}" type="parTrans" cxnId="{3581F456-7C3F-429C-85DC-55FF8AEB7B80}">
      <dgm:prSet/>
      <dgm:spPr/>
      <dgm:t>
        <a:bodyPr/>
        <a:lstStyle/>
        <a:p>
          <a:endParaRPr lang="ru-RU"/>
        </a:p>
      </dgm:t>
    </dgm:pt>
    <dgm:pt modelId="{5A71EBD4-E776-4FB7-9BA2-FE4B79762333}" type="sibTrans" cxnId="{3581F456-7C3F-429C-85DC-55FF8AEB7B80}">
      <dgm:prSet/>
      <dgm:spPr/>
      <dgm:t>
        <a:bodyPr/>
        <a:lstStyle/>
        <a:p>
          <a:endParaRPr lang="ru-RU"/>
        </a:p>
      </dgm:t>
    </dgm:pt>
    <dgm:pt modelId="{88119043-AAC6-422E-8AA7-538B63483FC2}">
      <dgm:prSet/>
      <dgm:spPr/>
      <dgm:t>
        <a:bodyPr/>
        <a:lstStyle/>
        <a:p>
          <a:r>
            <a:rPr lang="uk-UA" dirty="0" smtClean="0"/>
            <a:t>Фінансово-економічний</a:t>
          </a:r>
          <a:endParaRPr lang="ru-RU" dirty="0"/>
        </a:p>
      </dgm:t>
    </dgm:pt>
    <dgm:pt modelId="{B7808098-2BC4-4B59-A1F9-F17B366C04FF}" type="parTrans" cxnId="{3F47773D-1551-47EC-9077-2B0ADB113850}">
      <dgm:prSet/>
      <dgm:spPr/>
      <dgm:t>
        <a:bodyPr/>
        <a:lstStyle/>
        <a:p>
          <a:endParaRPr lang="ru-RU"/>
        </a:p>
      </dgm:t>
    </dgm:pt>
    <dgm:pt modelId="{4DAF1C7B-432D-44CC-9586-F770DC0B051D}" type="sibTrans" cxnId="{3F47773D-1551-47EC-9077-2B0ADB113850}">
      <dgm:prSet/>
      <dgm:spPr/>
      <dgm:t>
        <a:bodyPr/>
        <a:lstStyle/>
        <a:p>
          <a:endParaRPr lang="ru-RU"/>
        </a:p>
      </dgm:t>
    </dgm:pt>
    <dgm:pt modelId="{C7FC25BD-1663-4633-90F0-9557229B8FD3}">
      <dgm:prSet/>
      <dgm:spPr/>
      <dgm:t>
        <a:bodyPr/>
        <a:lstStyle/>
        <a:p>
          <a:r>
            <a:rPr lang="uk-UA" dirty="0" smtClean="0"/>
            <a:t>Організаційні аспекти</a:t>
          </a:r>
          <a:endParaRPr lang="ru-RU" dirty="0"/>
        </a:p>
      </dgm:t>
    </dgm:pt>
    <dgm:pt modelId="{0A11EC17-B7C1-4912-B259-3E238DDAFFFA}" type="parTrans" cxnId="{3F872209-DB33-4E54-BD3E-E0D26F536D5D}">
      <dgm:prSet/>
      <dgm:spPr/>
      <dgm:t>
        <a:bodyPr/>
        <a:lstStyle/>
        <a:p>
          <a:endParaRPr lang="ru-RU"/>
        </a:p>
      </dgm:t>
    </dgm:pt>
    <dgm:pt modelId="{8AAC716D-5032-4CFE-B79B-03C1807312B5}" type="sibTrans" cxnId="{3F872209-DB33-4E54-BD3E-E0D26F536D5D}">
      <dgm:prSet/>
      <dgm:spPr/>
      <dgm:t>
        <a:bodyPr/>
        <a:lstStyle/>
        <a:p>
          <a:endParaRPr lang="ru-RU"/>
        </a:p>
      </dgm:t>
    </dgm:pt>
    <dgm:pt modelId="{177E3980-2C2E-45CB-B234-ECCD10955329}">
      <dgm:prSet/>
      <dgm:spPr/>
      <dgm:t>
        <a:bodyPr/>
        <a:lstStyle/>
        <a:p>
          <a:r>
            <a:rPr lang="uk-UA" dirty="0" smtClean="0"/>
            <a:t>Соціальні аспекти</a:t>
          </a:r>
          <a:endParaRPr lang="ru-RU" dirty="0"/>
        </a:p>
      </dgm:t>
    </dgm:pt>
    <dgm:pt modelId="{330F7E70-F592-4848-B0BB-808F5A83E2A9}" type="parTrans" cxnId="{8A1F8C90-A64D-40FE-9A19-D7F918D4FE1E}">
      <dgm:prSet/>
      <dgm:spPr/>
      <dgm:t>
        <a:bodyPr/>
        <a:lstStyle/>
        <a:p>
          <a:endParaRPr lang="ru-RU"/>
        </a:p>
      </dgm:t>
    </dgm:pt>
    <dgm:pt modelId="{D3086E59-6A14-4F34-9A61-115E2E2A81B4}" type="sibTrans" cxnId="{8A1F8C90-A64D-40FE-9A19-D7F918D4FE1E}">
      <dgm:prSet/>
      <dgm:spPr/>
      <dgm:t>
        <a:bodyPr/>
        <a:lstStyle/>
        <a:p>
          <a:endParaRPr lang="ru-RU"/>
        </a:p>
      </dgm:t>
    </dgm:pt>
    <dgm:pt modelId="{A8330B0F-D6C7-493F-A353-667FECC73F0F}">
      <dgm:prSet/>
      <dgm:spPr/>
      <dgm:t>
        <a:bodyPr/>
        <a:lstStyle/>
        <a:p>
          <a:r>
            <a:rPr lang="uk-UA" dirty="0" smtClean="0"/>
            <a:t>Екологічні аспекти</a:t>
          </a:r>
          <a:endParaRPr lang="ru-RU" dirty="0"/>
        </a:p>
      </dgm:t>
    </dgm:pt>
    <dgm:pt modelId="{64745C94-9126-4D74-82B1-831D365CD148}" type="parTrans" cxnId="{1A931E97-7CF0-4A59-B994-BDB7B81C48F4}">
      <dgm:prSet/>
      <dgm:spPr/>
      <dgm:t>
        <a:bodyPr/>
        <a:lstStyle/>
        <a:p>
          <a:endParaRPr lang="ru-RU"/>
        </a:p>
      </dgm:t>
    </dgm:pt>
    <dgm:pt modelId="{3E38006A-6570-430E-BCA2-8E2493455A15}" type="sibTrans" cxnId="{1A931E97-7CF0-4A59-B994-BDB7B81C48F4}">
      <dgm:prSet/>
      <dgm:spPr/>
      <dgm:t>
        <a:bodyPr/>
        <a:lstStyle/>
        <a:p>
          <a:endParaRPr lang="ru-RU"/>
        </a:p>
      </dgm:t>
    </dgm:pt>
    <dgm:pt modelId="{CA2371D7-B95C-4ED1-B009-0C748B998A8C}" type="pres">
      <dgm:prSet presAssocID="{FA1F7192-060B-4331-ADFD-C1C4C29D73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212E6A-8866-4637-A26F-BB9B5AE366C9}" type="pres">
      <dgm:prSet presAssocID="{AD17AA21-D7E4-476D-A0C6-EBF6B65AD8D2}" presName="hierRoot1" presStyleCnt="0">
        <dgm:presLayoutVars>
          <dgm:hierBranch val="init"/>
        </dgm:presLayoutVars>
      </dgm:prSet>
      <dgm:spPr/>
    </dgm:pt>
    <dgm:pt modelId="{BFB54298-63C7-41F3-8264-E11BC80936A7}" type="pres">
      <dgm:prSet presAssocID="{AD17AA21-D7E4-476D-A0C6-EBF6B65AD8D2}" presName="rootComposite1" presStyleCnt="0"/>
      <dgm:spPr/>
    </dgm:pt>
    <dgm:pt modelId="{3BE8FB28-1A56-47D4-B329-C5F978F81594}" type="pres">
      <dgm:prSet presAssocID="{AD17AA21-D7E4-476D-A0C6-EBF6B65AD8D2}" presName="rootText1" presStyleLbl="node0" presStyleIdx="0" presStyleCnt="1" custScaleX="3467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A6E2F3-52CC-4006-B3CF-45E43A206263}" type="pres">
      <dgm:prSet presAssocID="{AD17AA21-D7E4-476D-A0C6-EBF6B65AD8D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E9C4F26-3569-4D48-8303-C706CDA8F7C9}" type="pres">
      <dgm:prSet presAssocID="{AD17AA21-D7E4-476D-A0C6-EBF6B65AD8D2}" presName="hierChild2" presStyleCnt="0"/>
      <dgm:spPr/>
    </dgm:pt>
    <dgm:pt modelId="{2E426797-00E0-48B1-94D4-A4D7DE6B8765}" type="pres">
      <dgm:prSet presAssocID="{34A74294-A699-49F8-9A13-35227D988103}" presName="Name37" presStyleLbl="parChTrans1D2" presStyleIdx="0" presStyleCnt="2"/>
      <dgm:spPr/>
      <dgm:t>
        <a:bodyPr/>
        <a:lstStyle/>
        <a:p>
          <a:endParaRPr lang="ru-RU"/>
        </a:p>
      </dgm:t>
    </dgm:pt>
    <dgm:pt modelId="{75AB0E77-EA05-4EE3-AB66-C53DEE177650}" type="pres">
      <dgm:prSet presAssocID="{9B88E3AA-B228-4D2D-9DFB-3423389777C8}" presName="hierRoot2" presStyleCnt="0">
        <dgm:presLayoutVars>
          <dgm:hierBranch val="init"/>
        </dgm:presLayoutVars>
      </dgm:prSet>
      <dgm:spPr/>
    </dgm:pt>
    <dgm:pt modelId="{B2C60BD7-C2E7-44C4-9C65-BD9F9997CB9E}" type="pres">
      <dgm:prSet presAssocID="{9B88E3AA-B228-4D2D-9DFB-3423389777C8}" presName="rootComposite" presStyleCnt="0"/>
      <dgm:spPr/>
    </dgm:pt>
    <dgm:pt modelId="{DED4B309-AA63-45CE-A38E-BCAD949F172E}" type="pres">
      <dgm:prSet presAssocID="{9B88E3AA-B228-4D2D-9DFB-3423389777C8}" presName="rootText" presStyleLbl="node2" presStyleIdx="0" presStyleCnt="2" custScaleX="161084" custLinFactNeighborX="-429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FAF2D2-16C8-430A-AAE6-A1F138BF4936}" type="pres">
      <dgm:prSet presAssocID="{9B88E3AA-B228-4D2D-9DFB-3423389777C8}" presName="rootConnector" presStyleLbl="node2" presStyleIdx="0" presStyleCnt="2"/>
      <dgm:spPr/>
      <dgm:t>
        <a:bodyPr/>
        <a:lstStyle/>
        <a:p>
          <a:endParaRPr lang="ru-RU"/>
        </a:p>
      </dgm:t>
    </dgm:pt>
    <dgm:pt modelId="{A4DC78FF-71E6-4C9D-B22C-E00306CB13A2}" type="pres">
      <dgm:prSet presAssocID="{9B88E3AA-B228-4D2D-9DFB-3423389777C8}" presName="hierChild4" presStyleCnt="0"/>
      <dgm:spPr/>
    </dgm:pt>
    <dgm:pt modelId="{59932A15-2BBB-487F-9EDD-9F293F81FFC1}" type="pres">
      <dgm:prSet presAssocID="{BAAE9D2F-9C42-4691-9D16-1697A7DBFC87}" presName="Name37" presStyleLbl="parChTrans1D3" presStyleIdx="0" presStyleCnt="5"/>
      <dgm:spPr/>
      <dgm:t>
        <a:bodyPr/>
        <a:lstStyle/>
        <a:p>
          <a:endParaRPr lang="ru-RU"/>
        </a:p>
      </dgm:t>
    </dgm:pt>
    <dgm:pt modelId="{62B393AC-7BBC-43EE-94EE-E8BBFC261432}" type="pres">
      <dgm:prSet presAssocID="{F87888AF-BEBA-49BC-9A20-C2F17742347D}" presName="hierRoot2" presStyleCnt="0">
        <dgm:presLayoutVars>
          <dgm:hierBranch val="init"/>
        </dgm:presLayoutVars>
      </dgm:prSet>
      <dgm:spPr/>
    </dgm:pt>
    <dgm:pt modelId="{F8D5AA5C-2416-4C92-8A1F-33F4E29A0F80}" type="pres">
      <dgm:prSet presAssocID="{F87888AF-BEBA-49BC-9A20-C2F17742347D}" presName="rootComposite" presStyleCnt="0"/>
      <dgm:spPr/>
    </dgm:pt>
    <dgm:pt modelId="{645AE477-DD3A-4A79-9ABA-D48923B28B1B}" type="pres">
      <dgm:prSet presAssocID="{F87888AF-BEBA-49BC-9A20-C2F17742347D}" presName="rootText" presStyleLbl="node3" presStyleIdx="0" presStyleCnt="5" custScaleX="161084" custLinFactNeighborX="-429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9D28AC-75E7-436A-9196-6C92FF5F11CA}" type="pres">
      <dgm:prSet presAssocID="{F87888AF-BEBA-49BC-9A20-C2F17742347D}" presName="rootConnector" presStyleLbl="node3" presStyleIdx="0" presStyleCnt="5"/>
      <dgm:spPr/>
      <dgm:t>
        <a:bodyPr/>
        <a:lstStyle/>
        <a:p>
          <a:endParaRPr lang="ru-RU"/>
        </a:p>
      </dgm:t>
    </dgm:pt>
    <dgm:pt modelId="{6B8DA67C-3373-43FE-9D16-6F2BC135B165}" type="pres">
      <dgm:prSet presAssocID="{F87888AF-BEBA-49BC-9A20-C2F17742347D}" presName="hierChild4" presStyleCnt="0"/>
      <dgm:spPr/>
    </dgm:pt>
    <dgm:pt modelId="{D4CA8998-C013-42A8-9CF9-9E87842406B9}" type="pres">
      <dgm:prSet presAssocID="{F87888AF-BEBA-49BC-9A20-C2F17742347D}" presName="hierChild5" presStyleCnt="0"/>
      <dgm:spPr/>
    </dgm:pt>
    <dgm:pt modelId="{6099383B-0595-4861-BA10-EA0B32FCCE9A}" type="pres">
      <dgm:prSet presAssocID="{B7808098-2BC4-4B59-A1F9-F17B366C04FF}" presName="Name37" presStyleLbl="parChTrans1D3" presStyleIdx="1" presStyleCnt="5"/>
      <dgm:spPr/>
      <dgm:t>
        <a:bodyPr/>
        <a:lstStyle/>
        <a:p>
          <a:endParaRPr lang="ru-RU"/>
        </a:p>
      </dgm:t>
    </dgm:pt>
    <dgm:pt modelId="{AB656046-5458-4CF2-9E44-CF1A92CDF97B}" type="pres">
      <dgm:prSet presAssocID="{88119043-AAC6-422E-8AA7-538B63483FC2}" presName="hierRoot2" presStyleCnt="0">
        <dgm:presLayoutVars>
          <dgm:hierBranch val="init"/>
        </dgm:presLayoutVars>
      </dgm:prSet>
      <dgm:spPr/>
    </dgm:pt>
    <dgm:pt modelId="{4965B531-4601-40CE-A305-9B52E1C5026D}" type="pres">
      <dgm:prSet presAssocID="{88119043-AAC6-422E-8AA7-538B63483FC2}" presName="rootComposite" presStyleCnt="0"/>
      <dgm:spPr/>
    </dgm:pt>
    <dgm:pt modelId="{C39F7E72-9E8E-4458-8A2C-19E2D99F760A}" type="pres">
      <dgm:prSet presAssocID="{88119043-AAC6-422E-8AA7-538B63483FC2}" presName="rootText" presStyleLbl="node3" presStyleIdx="1" presStyleCnt="5" custScaleX="161084" custLinFactNeighborX="-429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651932-7CAB-4B66-8427-E1DB825090DC}" type="pres">
      <dgm:prSet presAssocID="{88119043-AAC6-422E-8AA7-538B63483FC2}" presName="rootConnector" presStyleLbl="node3" presStyleIdx="1" presStyleCnt="5"/>
      <dgm:spPr/>
      <dgm:t>
        <a:bodyPr/>
        <a:lstStyle/>
        <a:p>
          <a:endParaRPr lang="ru-RU"/>
        </a:p>
      </dgm:t>
    </dgm:pt>
    <dgm:pt modelId="{E2FBFCCD-2100-4845-A409-58CF51FE802E}" type="pres">
      <dgm:prSet presAssocID="{88119043-AAC6-422E-8AA7-538B63483FC2}" presName="hierChild4" presStyleCnt="0"/>
      <dgm:spPr/>
    </dgm:pt>
    <dgm:pt modelId="{14AC7010-1C63-4715-9E9F-3F4C832C8FE8}" type="pres">
      <dgm:prSet presAssocID="{88119043-AAC6-422E-8AA7-538B63483FC2}" presName="hierChild5" presStyleCnt="0"/>
      <dgm:spPr/>
    </dgm:pt>
    <dgm:pt modelId="{9640BA91-EDAF-44BA-ADCA-D2D17E3BCBBC}" type="pres">
      <dgm:prSet presAssocID="{9B88E3AA-B228-4D2D-9DFB-3423389777C8}" presName="hierChild5" presStyleCnt="0"/>
      <dgm:spPr/>
    </dgm:pt>
    <dgm:pt modelId="{DA30763E-FF30-43B2-BEDC-81B814C1938C}" type="pres">
      <dgm:prSet presAssocID="{30DC0E7D-C632-4D51-9B26-5F233793F9A3}" presName="Name37" presStyleLbl="parChTrans1D2" presStyleIdx="1" presStyleCnt="2"/>
      <dgm:spPr/>
      <dgm:t>
        <a:bodyPr/>
        <a:lstStyle/>
        <a:p>
          <a:endParaRPr lang="ru-RU"/>
        </a:p>
      </dgm:t>
    </dgm:pt>
    <dgm:pt modelId="{992E3CCD-B45E-49C2-A3F8-AF94F9303C18}" type="pres">
      <dgm:prSet presAssocID="{2F4A1B91-C0BF-4CFA-B07E-FB9C816B16D2}" presName="hierRoot2" presStyleCnt="0">
        <dgm:presLayoutVars>
          <dgm:hierBranch val="init"/>
        </dgm:presLayoutVars>
      </dgm:prSet>
      <dgm:spPr/>
    </dgm:pt>
    <dgm:pt modelId="{264C7737-24F7-45B9-8A67-52655DC0F1E9}" type="pres">
      <dgm:prSet presAssocID="{2F4A1B91-C0BF-4CFA-B07E-FB9C816B16D2}" presName="rootComposite" presStyleCnt="0"/>
      <dgm:spPr/>
    </dgm:pt>
    <dgm:pt modelId="{5371A879-A53E-49D0-80A6-6CC6F7ADDC06}" type="pres">
      <dgm:prSet presAssocID="{2F4A1B91-C0BF-4CFA-B07E-FB9C816B16D2}" presName="rootText" presStyleLbl="node2" presStyleIdx="1" presStyleCnt="2" custScaleX="161084" custLinFactNeighborX="296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2D8D51-B062-4C42-8025-949C2826CB51}" type="pres">
      <dgm:prSet presAssocID="{2F4A1B91-C0BF-4CFA-B07E-FB9C816B16D2}" presName="rootConnector" presStyleLbl="node2" presStyleIdx="1" presStyleCnt="2"/>
      <dgm:spPr/>
      <dgm:t>
        <a:bodyPr/>
        <a:lstStyle/>
        <a:p>
          <a:endParaRPr lang="ru-RU"/>
        </a:p>
      </dgm:t>
    </dgm:pt>
    <dgm:pt modelId="{1116DA8A-FF27-4ABA-AE91-A9E402FC154D}" type="pres">
      <dgm:prSet presAssocID="{2F4A1B91-C0BF-4CFA-B07E-FB9C816B16D2}" presName="hierChild4" presStyleCnt="0"/>
      <dgm:spPr/>
    </dgm:pt>
    <dgm:pt modelId="{3C25908D-E948-467D-BC87-B0D509F7E7F9}" type="pres">
      <dgm:prSet presAssocID="{0A11EC17-B7C1-4912-B259-3E238DDAFFFA}" presName="Name37" presStyleLbl="parChTrans1D3" presStyleIdx="2" presStyleCnt="5"/>
      <dgm:spPr/>
      <dgm:t>
        <a:bodyPr/>
        <a:lstStyle/>
        <a:p>
          <a:endParaRPr lang="ru-RU"/>
        </a:p>
      </dgm:t>
    </dgm:pt>
    <dgm:pt modelId="{49D29F39-D137-4EF2-9F0C-73CBD312207C}" type="pres">
      <dgm:prSet presAssocID="{C7FC25BD-1663-4633-90F0-9557229B8FD3}" presName="hierRoot2" presStyleCnt="0">
        <dgm:presLayoutVars>
          <dgm:hierBranch val="init"/>
        </dgm:presLayoutVars>
      </dgm:prSet>
      <dgm:spPr/>
    </dgm:pt>
    <dgm:pt modelId="{A123ADD5-C6BE-496F-8735-71C23FC39994}" type="pres">
      <dgm:prSet presAssocID="{C7FC25BD-1663-4633-90F0-9557229B8FD3}" presName="rootComposite" presStyleCnt="0"/>
      <dgm:spPr/>
    </dgm:pt>
    <dgm:pt modelId="{29E50031-AE65-4532-BC9E-4C09BA79EB58}" type="pres">
      <dgm:prSet presAssocID="{C7FC25BD-1663-4633-90F0-9557229B8FD3}" presName="rootText" presStyleLbl="node3" presStyleIdx="2" presStyleCnt="5" custScaleX="161084" custLinFactNeighborX="19495" custLinFactNeighborY="-196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2CE821-D98E-40A2-B4FD-E8BD55245E82}" type="pres">
      <dgm:prSet presAssocID="{C7FC25BD-1663-4633-90F0-9557229B8FD3}" presName="rootConnector" presStyleLbl="node3" presStyleIdx="2" presStyleCnt="5"/>
      <dgm:spPr/>
      <dgm:t>
        <a:bodyPr/>
        <a:lstStyle/>
        <a:p>
          <a:endParaRPr lang="ru-RU"/>
        </a:p>
      </dgm:t>
    </dgm:pt>
    <dgm:pt modelId="{CB457412-E986-4887-977D-E050087376E1}" type="pres">
      <dgm:prSet presAssocID="{C7FC25BD-1663-4633-90F0-9557229B8FD3}" presName="hierChild4" presStyleCnt="0"/>
      <dgm:spPr/>
    </dgm:pt>
    <dgm:pt modelId="{C830BBA9-2486-42BB-B700-076EF523CA16}" type="pres">
      <dgm:prSet presAssocID="{C7FC25BD-1663-4633-90F0-9557229B8FD3}" presName="hierChild5" presStyleCnt="0"/>
      <dgm:spPr/>
    </dgm:pt>
    <dgm:pt modelId="{C715C9DB-C406-4ADA-A7A0-AF3E5EC2051E}" type="pres">
      <dgm:prSet presAssocID="{330F7E70-F592-4848-B0BB-808F5A83E2A9}" presName="Name37" presStyleLbl="parChTrans1D3" presStyleIdx="3" presStyleCnt="5"/>
      <dgm:spPr/>
      <dgm:t>
        <a:bodyPr/>
        <a:lstStyle/>
        <a:p>
          <a:endParaRPr lang="ru-RU"/>
        </a:p>
      </dgm:t>
    </dgm:pt>
    <dgm:pt modelId="{AE6BA6E8-4B2F-4901-8FD1-63F35CFD066F}" type="pres">
      <dgm:prSet presAssocID="{177E3980-2C2E-45CB-B234-ECCD10955329}" presName="hierRoot2" presStyleCnt="0">
        <dgm:presLayoutVars>
          <dgm:hierBranch val="init"/>
        </dgm:presLayoutVars>
      </dgm:prSet>
      <dgm:spPr/>
    </dgm:pt>
    <dgm:pt modelId="{63A1B0F1-5A37-46D3-97D4-B1DC27C0F172}" type="pres">
      <dgm:prSet presAssocID="{177E3980-2C2E-45CB-B234-ECCD10955329}" presName="rootComposite" presStyleCnt="0"/>
      <dgm:spPr/>
    </dgm:pt>
    <dgm:pt modelId="{8497353E-D704-4FC7-9C5F-A172E5F3584B}" type="pres">
      <dgm:prSet presAssocID="{177E3980-2C2E-45CB-B234-ECCD10955329}" presName="rootText" presStyleLbl="node3" presStyleIdx="3" presStyleCnt="5" custScaleX="161084" custLinFactNeighborX="19495" custLinFactNeighborY="-432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C14B4D-6761-49AC-B259-E9BC7CB47F26}" type="pres">
      <dgm:prSet presAssocID="{177E3980-2C2E-45CB-B234-ECCD10955329}" presName="rootConnector" presStyleLbl="node3" presStyleIdx="3" presStyleCnt="5"/>
      <dgm:spPr/>
      <dgm:t>
        <a:bodyPr/>
        <a:lstStyle/>
        <a:p>
          <a:endParaRPr lang="ru-RU"/>
        </a:p>
      </dgm:t>
    </dgm:pt>
    <dgm:pt modelId="{D6A6EDBD-8551-429A-A056-C7D81C3A458C}" type="pres">
      <dgm:prSet presAssocID="{177E3980-2C2E-45CB-B234-ECCD10955329}" presName="hierChild4" presStyleCnt="0"/>
      <dgm:spPr/>
    </dgm:pt>
    <dgm:pt modelId="{2A056608-2B61-4FBA-B928-74864A032E1C}" type="pres">
      <dgm:prSet presAssocID="{177E3980-2C2E-45CB-B234-ECCD10955329}" presName="hierChild5" presStyleCnt="0"/>
      <dgm:spPr/>
    </dgm:pt>
    <dgm:pt modelId="{147FF040-BB74-430E-9F8A-AE1F43EFC21D}" type="pres">
      <dgm:prSet presAssocID="{64745C94-9126-4D74-82B1-831D365CD148}" presName="Name37" presStyleLbl="parChTrans1D3" presStyleIdx="4" presStyleCnt="5"/>
      <dgm:spPr/>
      <dgm:t>
        <a:bodyPr/>
        <a:lstStyle/>
        <a:p>
          <a:endParaRPr lang="ru-RU"/>
        </a:p>
      </dgm:t>
    </dgm:pt>
    <dgm:pt modelId="{52A58BEE-8B35-4681-B7DD-F2833D0D3E60}" type="pres">
      <dgm:prSet presAssocID="{A8330B0F-D6C7-493F-A353-667FECC73F0F}" presName="hierRoot2" presStyleCnt="0">
        <dgm:presLayoutVars>
          <dgm:hierBranch val="init"/>
        </dgm:presLayoutVars>
      </dgm:prSet>
      <dgm:spPr/>
    </dgm:pt>
    <dgm:pt modelId="{6D9FC626-6309-4540-AFAA-D1989574FA70}" type="pres">
      <dgm:prSet presAssocID="{A8330B0F-D6C7-493F-A353-667FECC73F0F}" presName="rootComposite" presStyleCnt="0"/>
      <dgm:spPr/>
    </dgm:pt>
    <dgm:pt modelId="{60C8AA19-E017-4340-B33B-DF0029CDC54C}" type="pres">
      <dgm:prSet presAssocID="{A8330B0F-D6C7-493F-A353-667FECC73F0F}" presName="rootText" presStyleLbl="node3" presStyleIdx="4" presStyleCnt="5" custScaleX="161084" custLinFactNeighborX="19495" custLinFactNeighborY="-598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A58B3D-2778-49BE-8B4E-AFAD13ED1DDD}" type="pres">
      <dgm:prSet presAssocID="{A8330B0F-D6C7-493F-A353-667FECC73F0F}" presName="rootConnector" presStyleLbl="node3" presStyleIdx="4" presStyleCnt="5"/>
      <dgm:spPr/>
      <dgm:t>
        <a:bodyPr/>
        <a:lstStyle/>
        <a:p>
          <a:endParaRPr lang="ru-RU"/>
        </a:p>
      </dgm:t>
    </dgm:pt>
    <dgm:pt modelId="{F285F275-752E-4F5A-ADC9-886FB8B4B9EF}" type="pres">
      <dgm:prSet presAssocID="{A8330B0F-D6C7-493F-A353-667FECC73F0F}" presName="hierChild4" presStyleCnt="0"/>
      <dgm:spPr/>
    </dgm:pt>
    <dgm:pt modelId="{7549349D-1B87-4397-949C-9D7FA58CFBCD}" type="pres">
      <dgm:prSet presAssocID="{A8330B0F-D6C7-493F-A353-667FECC73F0F}" presName="hierChild5" presStyleCnt="0"/>
      <dgm:spPr/>
    </dgm:pt>
    <dgm:pt modelId="{4D929169-1925-44F1-9379-95EFCAE53AF0}" type="pres">
      <dgm:prSet presAssocID="{2F4A1B91-C0BF-4CFA-B07E-FB9C816B16D2}" presName="hierChild5" presStyleCnt="0"/>
      <dgm:spPr/>
    </dgm:pt>
    <dgm:pt modelId="{89F2EA08-AA8C-460A-AF80-F01F309BA6A7}" type="pres">
      <dgm:prSet presAssocID="{AD17AA21-D7E4-476D-A0C6-EBF6B65AD8D2}" presName="hierChild3" presStyleCnt="0"/>
      <dgm:spPr/>
    </dgm:pt>
  </dgm:ptLst>
  <dgm:cxnLst>
    <dgm:cxn modelId="{E6D70622-E11A-442F-9C9A-D8F3B73255ED}" srcId="{AD17AA21-D7E4-476D-A0C6-EBF6B65AD8D2}" destId="{2F4A1B91-C0BF-4CFA-B07E-FB9C816B16D2}" srcOrd="1" destOrd="0" parTransId="{30DC0E7D-C632-4D51-9B26-5F233793F9A3}" sibTransId="{5016C97D-ED60-4C9F-A9F1-25DEF060F523}"/>
    <dgm:cxn modelId="{F0BFEAB2-0235-4421-8E79-00A21D6C3E3E}" type="presOf" srcId="{88119043-AAC6-422E-8AA7-538B63483FC2}" destId="{C39F7E72-9E8E-4458-8A2C-19E2D99F760A}" srcOrd="0" destOrd="0" presId="urn:microsoft.com/office/officeart/2005/8/layout/orgChart1"/>
    <dgm:cxn modelId="{8A1F8C90-A64D-40FE-9A19-D7F918D4FE1E}" srcId="{2F4A1B91-C0BF-4CFA-B07E-FB9C816B16D2}" destId="{177E3980-2C2E-45CB-B234-ECCD10955329}" srcOrd="1" destOrd="0" parTransId="{330F7E70-F592-4848-B0BB-808F5A83E2A9}" sibTransId="{D3086E59-6A14-4F34-9A61-115E2E2A81B4}"/>
    <dgm:cxn modelId="{08AAEE0B-1C2D-4E31-AA8D-9AEBC8E66BB5}" type="presOf" srcId="{64745C94-9126-4D74-82B1-831D365CD148}" destId="{147FF040-BB74-430E-9F8A-AE1F43EFC21D}" srcOrd="0" destOrd="0" presId="urn:microsoft.com/office/officeart/2005/8/layout/orgChart1"/>
    <dgm:cxn modelId="{3F872209-DB33-4E54-BD3E-E0D26F536D5D}" srcId="{2F4A1B91-C0BF-4CFA-B07E-FB9C816B16D2}" destId="{C7FC25BD-1663-4633-90F0-9557229B8FD3}" srcOrd="0" destOrd="0" parTransId="{0A11EC17-B7C1-4912-B259-3E238DDAFFFA}" sibTransId="{8AAC716D-5032-4CFE-B79B-03C1807312B5}"/>
    <dgm:cxn modelId="{C96EA83B-E9FB-47D7-8AF0-61051C0041D2}" type="presOf" srcId="{A8330B0F-D6C7-493F-A353-667FECC73F0F}" destId="{60C8AA19-E017-4340-B33B-DF0029CDC54C}" srcOrd="0" destOrd="0" presId="urn:microsoft.com/office/officeart/2005/8/layout/orgChart1"/>
    <dgm:cxn modelId="{B9CB8B92-B7C4-4DB8-9F13-BF0FC52CC2E8}" type="presOf" srcId="{F87888AF-BEBA-49BC-9A20-C2F17742347D}" destId="{7F9D28AC-75E7-436A-9196-6C92FF5F11CA}" srcOrd="1" destOrd="0" presId="urn:microsoft.com/office/officeart/2005/8/layout/orgChart1"/>
    <dgm:cxn modelId="{CF871F35-0D54-4BA2-BEB1-7D8C114760D0}" type="presOf" srcId="{C7FC25BD-1663-4633-90F0-9557229B8FD3}" destId="{29E50031-AE65-4532-BC9E-4C09BA79EB58}" srcOrd="0" destOrd="0" presId="urn:microsoft.com/office/officeart/2005/8/layout/orgChart1"/>
    <dgm:cxn modelId="{37B24B50-BDA0-440A-9E5D-FAC4372B8011}" type="presOf" srcId="{A8330B0F-D6C7-493F-A353-667FECC73F0F}" destId="{C0A58B3D-2778-49BE-8B4E-AFAD13ED1DDD}" srcOrd="1" destOrd="0" presId="urn:microsoft.com/office/officeart/2005/8/layout/orgChart1"/>
    <dgm:cxn modelId="{374AD3E7-62AA-4990-8C33-799093FADB7E}" type="presOf" srcId="{177E3980-2C2E-45CB-B234-ECCD10955329}" destId="{4FC14B4D-6761-49AC-B259-E9BC7CB47F26}" srcOrd="1" destOrd="0" presId="urn:microsoft.com/office/officeart/2005/8/layout/orgChart1"/>
    <dgm:cxn modelId="{9D9A9E64-8E2F-408F-A696-924F79B3D6AF}" srcId="{AD17AA21-D7E4-476D-A0C6-EBF6B65AD8D2}" destId="{9B88E3AA-B228-4D2D-9DFB-3423389777C8}" srcOrd="0" destOrd="0" parTransId="{34A74294-A699-49F8-9A13-35227D988103}" sibTransId="{A007B7A7-18B7-47AD-813C-1AF606450ECC}"/>
    <dgm:cxn modelId="{DA5EDB89-47AE-486A-988C-734A044A3BF5}" type="presOf" srcId="{34A74294-A699-49F8-9A13-35227D988103}" destId="{2E426797-00E0-48B1-94D4-A4D7DE6B8765}" srcOrd="0" destOrd="0" presId="urn:microsoft.com/office/officeart/2005/8/layout/orgChart1"/>
    <dgm:cxn modelId="{686AAF54-A6C3-404C-BE49-BAC6667E5FBE}" type="presOf" srcId="{BAAE9D2F-9C42-4691-9D16-1697A7DBFC87}" destId="{59932A15-2BBB-487F-9EDD-9F293F81FFC1}" srcOrd="0" destOrd="0" presId="urn:microsoft.com/office/officeart/2005/8/layout/orgChart1"/>
    <dgm:cxn modelId="{2BD6F65E-C0C9-40EB-8F29-64F03488C030}" type="presOf" srcId="{9B88E3AA-B228-4D2D-9DFB-3423389777C8}" destId="{DED4B309-AA63-45CE-A38E-BCAD949F172E}" srcOrd="0" destOrd="0" presId="urn:microsoft.com/office/officeart/2005/8/layout/orgChart1"/>
    <dgm:cxn modelId="{7528B66A-EBEA-4FAD-97F2-67A56F97F045}" type="presOf" srcId="{0A11EC17-B7C1-4912-B259-3E238DDAFFFA}" destId="{3C25908D-E948-467D-BC87-B0D509F7E7F9}" srcOrd="0" destOrd="0" presId="urn:microsoft.com/office/officeart/2005/8/layout/orgChart1"/>
    <dgm:cxn modelId="{605AFEED-74A7-48A7-B311-EE33DD6690F0}" srcId="{FA1F7192-060B-4331-ADFD-C1C4C29D734D}" destId="{AD17AA21-D7E4-476D-A0C6-EBF6B65AD8D2}" srcOrd="0" destOrd="0" parTransId="{895988D7-9D5C-4CC5-9FFF-81E8DB1D66F5}" sibTransId="{BEE23B6D-75F5-4D8C-8FE9-D14A3678D87B}"/>
    <dgm:cxn modelId="{3581F456-7C3F-429C-85DC-55FF8AEB7B80}" srcId="{9B88E3AA-B228-4D2D-9DFB-3423389777C8}" destId="{F87888AF-BEBA-49BC-9A20-C2F17742347D}" srcOrd="0" destOrd="0" parTransId="{BAAE9D2F-9C42-4691-9D16-1697A7DBFC87}" sibTransId="{5A71EBD4-E776-4FB7-9BA2-FE4B79762333}"/>
    <dgm:cxn modelId="{42668FF9-96B8-4A5E-BAA9-0BC4F6AEEDBF}" type="presOf" srcId="{88119043-AAC6-422E-8AA7-538B63483FC2}" destId="{03651932-7CAB-4B66-8427-E1DB825090DC}" srcOrd="1" destOrd="0" presId="urn:microsoft.com/office/officeart/2005/8/layout/orgChart1"/>
    <dgm:cxn modelId="{CB694A13-F0F5-40CD-B27B-EB9C225C3538}" type="presOf" srcId="{330F7E70-F592-4848-B0BB-808F5A83E2A9}" destId="{C715C9DB-C406-4ADA-A7A0-AF3E5EC2051E}" srcOrd="0" destOrd="0" presId="urn:microsoft.com/office/officeart/2005/8/layout/orgChart1"/>
    <dgm:cxn modelId="{9AFBE615-A5D3-40E3-AE46-68B1140CBFE7}" type="presOf" srcId="{FA1F7192-060B-4331-ADFD-C1C4C29D734D}" destId="{CA2371D7-B95C-4ED1-B009-0C748B998A8C}" srcOrd="0" destOrd="0" presId="urn:microsoft.com/office/officeart/2005/8/layout/orgChart1"/>
    <dgm:cxn modelId="{C0E0E51F-7A30-43AD-8393-2624065A247D}" type="presOf" srcId="{AD17AA21-D7E4-476D-A0C6-EBF6B65AD8D2}" destId="{3BE8FB28-1A56-47D4-B329-C5F978F81594}" srcOrd="0" destOrd="0" presId="urn:microsoft.com/office/officeart/2005/8/layout/orgChart1"/>
    <dgm:cxn modelId="{B3335625-30E8-454F-996C-AE6204216964}" type="presOf" srcId="{30DC0E7D-C632-4D51-9B26-5F233793F9A3}" destId="{DA30763E-FF30-43B2-BEDC-81B814C1938C}" srcOrd="0" destOrd="0" presId="urn:microsoft.com/office/officeart/2005/8/layout/orgChart1"/>
    <dgm:cxn modelId="{5630BA28-841D-4CB8-9827-19CEB1E3D694}" type="presOf" srcId="{F87888AF-BEBA-49BC-9A20-C2F17742347D}" destId="{645AE477-DD3A-4A79-9ABA-D48923B28B1B}" srcOrd="0" destOrd="0" presId="urn:microsoft.com/office/officeart/2005/8/layout/orgChart1"/>
    <dgm:cxn modelId="{E2FAE523-3381-4B07-B790-445923A8DA55}" type="presOf" srcId="{9B88E3AA-B228-4D2D-9DFB-3423389777C8}" destId="{E2FAF2D2-16C8-430A-AAE6-A1F138BF4936}" srcOrd="1" destOrd="0" presId="urn:microsoft.com/office/officeart/2005/8/layout/orgChart1"/>
    <dgm:cxn modelId="{9728A902-4CC0-43E1-8F69-61A186982334}" type="presOf" srcId="{2F4A1B91-C0BF-4CFA-B07E-FB9C816B16D2}" destId="{5371A879-A53E-49D0-80A6-6CC6F7ADDC06}" srcOrd="0" destOrd="0" presId="urn:microsoft.com/office/officeart/2005/8/layout/orgChart1"/>
    <dgm:cxn modelId="{3F47773D-1551-47EC-9077-2B0ADB113850}" srcId="{9B88E3AA-B228-4D2D-9DFB-3423389777C8}" destId="{88119043-AAC6-422E-8AA7-538B63483FC2}" srcOrd="1" destOrd="0" parTransId="{B7808098-2BC4-4B59-A1F9-F17B366C04FF}" sibTransId="{4DAF1C7B-432D-44CC-9586-F770DC0B051D}"/>
    <dgm:cxn modelId="{DEB7BAC9-278B-4BBA-83BC-05BCC918BCD6}" type="presOf" srcId="{2F4A1B91-C0BF-4CFA-B07E-FB9C816B16D2}" destId="{1F2D8D51-B062-4C42-8025-949C2826CB51}" srcOrd="1" destOrd="0" presId="urn:microsoft.com/office/officeart/2005/8/layout/orgChart1"/>
    <dgm:cxn modelId="{2A0A11C5-29AD-4FE5-9C82-E517F767B2F3}" type="presOf" srcId="{AD17AA21-D7E4-476D-A0C6-EBF6B65AD8D2}" destId="{3AA6E2F3-52CC-4006-B3CF-45E43A206263}" srcOrd="1" destOrd="0" presId="urn:microsoft.com/office/officeart/2005/8/layout/orgChart1"/>
    <dgm:cxn modelId="{2B80A3F6-C93B-49B4-AEFA-526D3217BE37}" type="presOf" srcId="{C7FC25BD-1663-4633-90F0-9557229B8FD3}" destId="{C22CE821-D98E-40A2-B4FD-E8BD55245E82}" srcOrd="1" destOrd="0" presId="urn:microsoft.com/office/officeart/2005/8/layout/orgChart1"/>
    <dgm:cxn modelId="{5FAB0503-3D32-4531-8392-531E4497098D}" type="presOf" srcId="{B7808098-2BC4-4B59-A1F9-F17B366C04FF}" destId="{6099383B-0595-4861-BA10-EA0B32FCCE9A}" srcOrd="0" destOrd="0" presId="urn:microsoft.com/office/officeart/2005/8/layout/orgChart1"/>
    <dgm:cxn modelId="{CB64C450-41C7-4719-9D7A-4AF9ECAC6C26}" type="presOf" srcId="{177E3980-2C2E-45CB-B234-ECCD10955329}" destId="{8497353E-D704-4FC7-9C5F-A172E5F3584B}" srcOrd="0" destOrd="0" presId="urn:microsoft.com/office/officeart/2005/8/layout/orgChart1"/>
    <dgm:cxn modelId="{1A931E97-7CF0-4A59-B994-BDB7B81C48F4}" srcId="{2F4A1B91-C0BF-4CFA-B07E-FB9C816B16D2}" destId="{A8330B0F-D6C7-493F-A353-667FECC73F0F}" srcOrd="2" destOrd="0" parTransId="{64745C94-9126-4D74-82B1-831D365CD148}" sibTransId="{3E38006A-6570-430E-BCA2-8E2493455A15}"/>
    <dgm:cxn modelId="{22E0C8A0-B39C-4B38-887D-DF3B2B9D2451}" type="presParOf" srcId="{CA2371D7-B95C-4ED1-B009-0C748B998A8C}" destId="{91212E6A-8866-4637-A26F-BB9B5AE366C9}" srcOrd="0" destOrd="0" presId="urn:microsoft.com/office/officeart/2005/8/layout/orgChart1"/>
    <dgm:cxn modelId="{46354784-45F6-452A-A01A-83A7BCD088BD}" type="presParOf" srcId="{91212E6A-8866-4637-A26F-BB9B5AE366C9}" destId="{BFB54298-63C7-41F3-8264-E11BC80936A7}" srcOrd="0" destOrd="0" presId="urn:microsoft.com/office/officeart/2005/8/layout/orgChart1"/>
    <dgm:cxn modelId="{889CCD23-6EB5-462C-A132-9584FE99D755}" type="presParOf" srcId="{BFB54298-63C7-41F3-8264-E11BC80936A7}" destId="{3BE8FB28-1A56-47D4-B329-C5F978F81594}" srcOrd="0" destOrd="0" presId="urn:microsoft.com/office/officeart/2005/8/layout/orgChart1"/>
    <dgm:cxn modelId="{54CE8FE6-38BB-450F-AA35-16C731F059B2}" type="presParOf" srcId="{BFB54298-63C7-41F3-8264-E11BC80936A7}" destId="{3AA6E2F3-52CC-4006-B3CF-45E43A206263}" srcOrd="1" destOrd="0" presId="urn:microsoft.com/office/officeart/2005/8/layout/orgChart1"/>
    <dgm:cxn modelId="{41A2B74C-10E8-40D5-B430-A7C764866F77}" type="presParOf" srcId="{91212E6A-8866-4637-A26F-BB9B5AE366C9}" destId="{1E9C4F26-3569-4D48-8303-C706CDA8F7C9}" srcOrd="1" destOrd="0" presId="urn:microsoft.com/office/officeart/2005/8/layout/orgChart1"/>
    <dgm:cxn modelId="{344BE4A0-8227-461F-8A54-6A947251F741}" type="presParOf" srcId="{1E9C4F26-3569-4D48-8303-C706CDA8F7C9}" destId="{2E426797-00E0-48B1-94D4-A4D7DE6B8765}" srcOrd="0" destOrd="0" presId="urn:microsoft.com/office/officeart/2005/8/layout/orgChart1"/>
    <dgm:cxn modelId="{66B6F2ED-3154-4B94-8DC0-FB58C396E3C4}" type="presParOf" srcId="{1E9C4F26-3569-4D48-8303-C706CDA8F7C9}" destId="{75AB0E77-EA05-4EE3-AB66-C53DEE177650}" srcOrd="1" destOrd="0" presId="urn:microsoft.com/office/officeart/2005/8/layout/orgChart1"/>
    <dgm:cxn modelId="{F557154F-CC3E-4C1C-84B5-CB974854E0E9}" type="presParOf" srcId="{75AB0E77-EA05-4EE3-AB66-C53DEE177650}" destId="{B2C60BD7-C2E7-44C4-9C65-BD9F9997CB9E}" srcOrd="0" destOrd="0" presId="urn:microsoft.com/office/officeart/2005/8/layout/orgChart1"/>
    <dgm:cxn modelId="{A5D8FB9F-5B19-47B9-94E8-04912ACA619D}" type="presParOf" srcId="{B2C60BD7-C2E7-44C4-9C65-BD9F9997CB9E}" destId="{DED4B309-AA63-45CE-A38E-BCAD949F172E}" srcOrd="0" destOrd="0" presId="urn:microsoft.com/office/officeart/2005/8/layout/orgChart1"/>
    <dgm:cxn modelId="{C5993C7E-3447-4F42-9811-B8DAF02125D9}" type="presParOf" srcId="{B2C60BD7-C2E7-44C4-9C65-BD9F9997CB9E}" destId="{E2FAF2D2-16C8-430A-AAE6-A1F138BF4936}" srcOrd="1" destOrd="0" presId="urn:microsoft.com/office/officeart/2005/8/layout/orgChart1"/>
    <dgm:cxn modelId="{4CF68149-85EB-4E2C-AB7A-734DBC3AE5B1}" type="presParOf" srcId="{75AB0E77-EA05-4EE3-AB66-C53DEE177650}" destId="{A4DC78FF-71E6-4C9D-B22C-E00306CB13A2}" srcOrd="1" destOrd="0" presId="urn:microsoft.com/office/officeart/2005/8/layout/orgChart1"/>
    <dgm:cxn modelId="{4CE22BC4-62C0-4C37-9B26-6F5A9D72B327}" type="presParOf" srcId="{A4DC78FF-71E6-4C9D-B22C-E00306CB13A2}" destId="{59932A15-2BBB-487F-9EDD-9F293F81FFC1}" srcOrd="0" destOrd="0" presId="urn:microsoft.com/office/officeart/2005/8/layout/orgChart1"/>
    <dgm:cxn modelId="{1A7614FF-AE0B-4B3F-9712-2AC472277C9D}" type="presParOf" srcId="{A4DC78FF-71E6-4C9D-B22C-E00306CB13A2}" destId="{62B393AC-7BBC-43EE-94EE-E8BBFC261432}" srcOrd="1" destOrd="0" presId="urn:microsoft.com/office/officeart/2005/8/layout/orgChart1"/>
    <dgm:cxn modelId="{BF4BDF82-8C16-425C-B9E9-770818F104FA}" type="presParOf" srcId="{62B393AC-7BBC-43EE-94EE-E8BBFC261432}" destId="{F8D5AA5C-2416-4C92-8A1F-33F4E29A0F80}" srcOrd="0" destOrd="0" presId="urn:microsoft.com/office/officeart/2005/8/layout/orgChart1"/>
    <dgm:cxn modelId="{49193484-6071-4CF0-8DE2-7A864651BCB1}" type="presParOf" srcId="{F8D5AA5C-2416-4C92-8A1F-33F4E29A0F80}" destId="{645AE477-DD3A-4A79-9ABA-D48923B28B1B}" srcOrd="0" destOrd="0" presId="urn:microsoft.com/office/officeart/2005/8/layout/orgChart1"/>
    <dgm:cxn modelId="{449CD43E-43B1-42E0-8C0C-404C4DEA1B31}" type="presParOf" srcId="{F8D5AA5C-2416-4C92-8A1F-33F4E29A0F80}" destId="{7F9D28AC-75E7-436A-9196-6C92FF5F11CA}" srcOrd="1" destOrd="0" presId="urn:microsoft.com/office/officeart/2005/8/layout/orgChart1"/>
    <dgm:cxn modelId="{EE092C16-37C8-4C17-8D30-C00CADC453A2}" type="presParOf" srcId="{62B393AC-7BBC-43EE-94EE-E8BBFC261432}" destId="{6B8DA67C-3373-43FE-9D16-6F2BC135B165}" srcOrd="1" destOrd="0" presId="urn:microsoft.com/office/officeart/2005/8/layout/orgChart1"/>
    <dgm:cxn modelId="{5484AAB8-3C42-44F1-8765-240115EEE79E}" type="presParOf" srcId="{62B393AC-7BBC-43EE-94EE-E8BBFC261432}" destId="{D4CA8998-C013-42A8-9CF9-9E87842406B9}" srcOrd="2" destOrd="0" presId="urn:microsoft.com/office/officeart/2005/8/layout/orgChart1"/>
    <dgm:cxn modelId="{FB6DD5E5-DC03-491E-9B0B-E6D637A346A9}" type="presParOf" srcId="{A4DC78FF-71E6-4C9D-B22C-E00306CB13A2}" destId="{6099383B-0595-4861-BA10-EA0B32FCCE9A}" srcOrd="2" destOrd="0" presId="urn:microsoft.com/office/officeart/2005/8/layout/orgChart1"/>
    <dgm:cxn modelId="{C629EAAF-91AB-4EA5-9851-D70D339AD6F0}" type="presParOf" srcId="{A4DC78FF-71E6-4C9D-B22C-E00306CB13A2}" destId="{AB656046-5458-4CF2-9E44-CF1A92CDF97B}" srcOrd="3" destOrd="0" presId="urn:microsoft.com/office/officeart/2005/8/layout/orgChart1"/>
    <dgm:cxn modelId="{A6603BBC-0F61-4538-9C38-F81F16AA0E0B}" type="presParOf" srcId="{AB656046-5458-4CF2-9E44-CF1A92CDF97B}" destId="{4965B531-4601-40CE-A305-9B52E1C5026D}" srcOrd="0" destOrd="0" presId="urn:microsoft.com/office/officeart/2005/8/layout/orgChart1"/>
    <dgm:cxn modelId="{533B939A-8AF9-4A0D-AA8E-BEB43B14C890}" type="presParOf" srcId="{4965B531-4601-40CE-A305-9B52E1C5026D}" destId="{C39F7E72-9E8E-4458-8A2C-19E2D99F760A}" srcOrd="0" destOrd="0" presId="urn:microsoft.com/office/officeart/2005/8/layout/orgChart1"/>
    <dgm:cxn modelId="{A5985AAC-3457-4F43-9710-7DCE98298541}" type="presParOf" srcId="{4965B531-4601-40CE-A305-9B52E1C5026D}" destId="{03651932-7CAB-4B66-8427-E1DB825090DC}" srcOrd="1" destOrd="0" presId="urn:microsoft.com/office/officeart/2005/8/layout/orgChart1"/>
    <dgm:cxn modelId="{88FCF1D9-4E22-4317-8314-FB1E35A82174}" type="presParOf" srcId="{AB656046-5458-4CF2-9E44-CF1A92CDF97B}" destId="{E2FBFCCD-2100-4845-A409-58CF51FE802E}" srcOrd="1" destOrd="0" presId="urn:microsoft.com/office/officeart/2005/8/layout/orgChart1"/>
    <dgm:cxn modelId="{6D8EF216-F646-4142-BDF8-DCA875AD154E}" type="presParOf" srcId="{AB656046-5458-4CF2-9E44-CF1A92CDF97B}" destId="{14AC7010-1C63-4715-9E9F-3F4C832C8FE8}" srcOrd="2" destOrd="0" presId="urn:microsoft.com/office/officeart/2005/8/layout/orgChart1"/>
    <dgm:cxn modelId="{7862F4A6-DFBE-4B10-931D-D8136589688B}" type="presParOf" srcId="{75AB0E77-EA05-4EE3-AB66-C53DEE177650}" destId="{9640BA91-EDAF-44BA-ADCA-D2D17E3BCBBC}" srcOrd="2" destOrd="0" presId="urn:microsoft.com/office/officeart/2005/8/layout/orgChart1"/>
    <dgm:cxn modelId="{04030FA3-6956-45C5-BAC3-5E94ED13F0C0}" type="presParOf" srcId="{1E9C4F26-3569-4D48-8303-C706CDA8F7C9}" destId="{DA30763E-FF30-43B2-BEDC-81B814C1938C}" srcOrd="2" destOrd="0" presId="urn:microsoft.com/office/officeart/2005/8/layout/orgChart1"/>
    <dgm:cxn modelId="{622EE257-434F-4809-9B3A-3C245A64232B}" type="presParOf" srcId="{1E9C4F26-3569-4D48-8303-C706CDA8F7C9}" destId="{992E3CCD-B45E-49C2-A3F8-AF94F9303C18}" srcOrd="3" destOrd="0" presId="urn:microsoft.com/office/officeart/2005/8/layout/orgChart1"/>
    <dgm:cxn modelId="{AFA60B5D-37D7-4991-8BE3-55295191B907}" type="presParOf" srcId="{992E3CCD-B45E-49C2-A3F8-AF94F9303C18}" destId="{264C7737-24F7-45B9-8A67-52655DC0F1E9}" srcOrd="0" destOrd="0" presId="urn:microsoft.com/office/officeart/2005/8/layout/orgChart1"/>
    <dgm:cxn modelId="{974204AF-7F7D-4B28-B722-70C1AFA9754A}" type="presParOf" srcId="{264C7737-24F7-45B9-8A67-52655DC0F1E9}" destId="{5371A879-A53E-49D0-80A6-6CC6F7ADDC06}" srcOrd="0" destOrd="0" presId="urn:microsoft.com/office/officeart/2005/8/layout/orgChart1"/>
    <dgm:cxn modelId="{10F9BB12-A783-47B6-9DE4-DC8FF7A11330}" type="presParOf" srcId="{264C7737-24F7-45B9-8A67-52655DC0F1E9}" destId="{1F2D8D51-B062-4C42-8025-949C2826CB51}" srcOrd="1" destOrd="0" presId="urn:microsoft.com/office/officeart/2005/8/layout/orgChart1"/>
    <dgm:cxn modelId="{3ED6D1F4-E00D-4A4F-868D-0C723658935E}" type="presParOf" srcId="{992E3CCD-B45E-49C2-A3F8-AF94F9303C18}" destId="{1116DA8A-FF27-4ABA-AE91-A9E402FC154D}" srcOrd="1" destOrd="0" presId="urn:microsoft.com/office/officeart/2005/8/layout/orgChart1"/>
    <dgm:cxn modelId="{BAD1D7D8-455B-4416-9866-038D52065C87}" type="presParOf" srcId="{1116DA8A-FF27-4ABA-AE91-A9E402FC154D}" destId="{3C25908D-E948-467D-BC87-B0D509F7E7F9}" srcOrd="0" destOrd="0" presId="urn:microsoft.com/office/officeart/2005/8/layout/orgChart1"/>
    <dgm:cxn modelId="{87006DD6-DC5C-4F02-8F06-EF16C8D197F2}" type="presParOf" srcId="{1116DA8A-FF27-4ABA-AE91-A9E402FC154D}" destId="{49D29F39-D137-4EF2-9F0C-73CBD312207C}" srcOrd="1" destOrd="0" presId="urn:microsoft.com/office/officeart/2005/8/layout/orgChart1"/>
    <dgm:cxn modelId="{0A56A08E-937F-4791-8847-691E12206201}" type="presParOf" srcId="{49D29F39-D137-4EF2-9F0C-73CBD312207C}" destId="{A123ADD5-C6BE-496F-8735-71C23FC39994}" srcOrd="0" destOrd="0" presId="urn:microsoft.com/office/officeart/2005/8/layout/orgChart1"/>
    <dgm:cxn modelId="{735719BB-6DA8-4B3A-A2B4-7646C84F9EF2}" type="presParOf" srcId="{A123ADD5-C6BE-496F-8735-71C23FC39994}" destId="{29E50031-AE65-4532-BC9E-4C09BA79EB58}" srcOrd="0" destOrd="0" presId="urn:microsoft.com/office/officeart/2005/8/layout/orgChart1"/>
    <dgm:cxn modelId="{166D6755-9D6F-4175-B43A-DAE77ECEBE03}" type="presParOf" srcId="{A123ADD5-C6BE-496F-8735-71C23FC39994}" destId="{C22CE821-D98E-40A2-B4FD-E8BD55245E82}" srcOrd="1" destOrd="0" presId="urn:microsoft.com/office/officeart/2005/8/layout/orgChart1"/>
    <dgm:cxn modelId="{74503C98-38AD-4DD5-84AF-3F85AE68E6B8}" type="presParOf" srcId="{49D29F39-D137-4EF2-9F0C-73CBD312207C}" destId="{CB457412-E986-4887-977D-E050087376E1}" srcOrd="1" destOrd="0" presId="urn:microsoft.com/office/officeart/2005/8/layout/orgChart1"/>
    <dgm:cxn modelId="{A1BB68E1-9F11-4FB2-819B-AF1CB1B53EDB}" type="presParOf" srcId="{49D29F39-D137-4EF2-9F0C-73CBD312207C}" destId="{C830BBA9-2486-42BB-B700-076EF523CA16}" srcOrd="2" destOrd="0" presId="urn:microsoft.com/office/officeart/2005/8/layout/orgChart1"/>
    <dgm:cxn modelId="{488D0AA9-43A2-4768-898C-28BA7A1D9FBA}" type="presParOf" srcId="{1116DA8A-FF27-4ABA-AE91-A9E402FC154D}" destId="{C715C9DB-C406-4ADA-A7A0-AF3E5EC2051E}" srcOrd="2" destOrd="0" presId="urn:microsoft.com/office/officeart/2005/8/layout/orgChart1"/>
    <dgm:cxn modelId="{039BAA52-3119-4BB9-89F6-A47E71CBD8FF}" type="presParOf" srcId="{1116DA8A-FF27-4ABA-AE91-A9E402FC154D}" destId="{AE6BA6E8-4B2F-4901-8FD1-63F35CFD066F}" srcOrd="3" destOrd="0" presId="urn:microsoft.com/office/officeart/2005/8/layout/orgChart1"/>
    <dgm:cxn modelId="{D66E7139-9FD5-42B1-BA81-FB0C6BFB0A39}" type="presParOf" srcId="{AE6BA6E8-4B2F-4901-8FD1-63F35CFD066F}" destId="{63A1B0F1-5A37-46D3-97D4-B1DC27C0F172}" srcOrd="0" destOrd="0" presId="urn:microsoft.com/office/officeart/2005/8/layout/orgChart1"/>
    <dgm:cxn modelId="{C8FAC650-268F-40B2-82D9-25A5603EAFAD}" type="presParOf" srcId="{63A1B0F1-5A37-46D3-97D4-B1DC27C0F172}" destId="{8497353E-D704-4FC7-9C5F-A172E5F3584B}" srcOrd="0" destOrd="0" presId="urn:microsoft.com/office/officeart/2005/8/layout/orgChart1"/>
    <dgm:cxn modelId="{30775992-B7B6-4D4A-9F55-4D1113E10D2C}" type="presParOf" srcId="{63A1B0F1-5A37-46D3-97D4-B1DC27C0F172}" destId="{4FC14B4D-6761-49AC-B259-E9BC7CB47F26}" srcOrd="1" destOrd="0" presId="urn:microsoft.com/office/officeart/2005/8/layout/orgChart1"/>
    <dgm:cxn modelId="{89621BDE-0610-4EF3-A22F-FC84B4547043}" type="presParOf" srcId="{AE6BA6E8-4B2F-4901-8FD1-63F35CFD066F}" destId="{D6A6EDBD-8551-429A-A056-C7D81C3A458C}" srcOrd="1" destOrd="0" presId="urn:microsoft.com/office/officeart/2005/8/layout/orgChart1"/>
    <dgm:cxn modelId="{23702F3F-BC0C-418E-A357-F3D2DFD843F7}" type="presParOf" srcId="{AE6BA6E8-4B2F-4901-8FD1-63F35CFD066F}" destId="{2A056608-2B61-4FBA-B928-74864A032E1C}" srcOrd="2" destOrd="0" presId="urn:microsoft.com/office/officeart/2005/8/layout/orgChart1"/>
    <dgm:cxn modelId="{0411D1FC-84AC-49C4-ACF8-FDD2A69D2ACA}" type="presParOf" srcId="{1116DA8A-FF27-4ABA-AE91-A9E402FC154D}" destId="{147FF040-BB74-430E-9F8A-AE1F43EFC21D}" srcOrd="4" destOrd="0" presId="urn:microsoft.com/office/officeart/2005/8/layout/orgChart1"/>
    <dgm:cxn modelId="{AB7E4495-35A7-48B5-8551-2C3E27AAD336}" type="presParOf" srcId="{1116DA8A-FF27-4ABA-AE91-A9E402FC154D}" destId="{52A58BEE-8B35-4681-B7DD-F2833D0D3E60}" srcOrd="5" destOrd="0" presId="urn:microsoft.com/office/officeart/2005/8/layout/orgChart1"/>
    <dgm:cxn modelId="{72E3F8E0-9E47-4DD3-90B8-6C15CD63627F}" type="presParOf" srcId="{52A58BEE-8B35-4681-B7DD-F2833D0D3E60}" destId="{6D9FC626-6309-4540-AFAA-D1989574FA70}" srcOrd="0" destOrd="0" presId="urn:microsoft.com/office/officeart/2005/8/layout/orgChart1"/>
    <dgm:cxn modelId="{FC77567D-C8E8-464C-8DC5-62EF9EF491BE}" type="presParOf" srcId="{6D9FC626-6309-4540-AFAA-D1989574FA70}" destId="{60C8AA19-E017-4340-B33B-DF0029CDC54C}" srcOrd="0" destOrd="0" presId="urn:microsoft.com/office/officeart/2005/8/layout/orgChart1"/>
    <dgm:cxn modelId="{E85CCCDC-14D2-4D5C-A24F-EC73FF45C5A6}" type="presParOf" srcId="{6D9FC626-6309-4540-AFAA-D1989574FA70}" destId="{C0A58B3D-2778-49BE-8B4E-AFAD13ED1DDD}" srcOrd="1" destOrd="0" presId="urn:microsoft.com/office/officeart/2005/8/layout/orgChart1"/>
    <dgm:cxn modelId="{69E6D559-11FC-47AC-A179-FBB9D045EFA4}" type="presParOf" srcId="{52A58BEE-8B35-4681-B7DD-F2833D0D3E60}" destId="{F285F275-752E-4F5A-ADC9-886FB8B4B9EF}" srcOrd="1" destOrd="0" presId="urn:microsoft.com/office/officeart/2005/8/layout/orgChart1"/>
    <dgm:cxn modelId="{E7CFA718-3B70-4B24-9228-7EB8ECE0569E}" type="presParOf" srcId="{52A58BEE-8B35-4681-B7DD-F2833D0D3E60}" destId="{7549349D-1B87-4397-949C-9D7FA58CFBCD}" srcOrd="2" destOrd="0" presId="urn:microsoft.com/office/officeart/2005/8/layout/orgChart1"/>
    <dgm:cxn modelId="{7D10581E-943E-4C0C-8F22-F7356217FF2C}" type="presParOf" srcId="{992E3CCD-B45E-49C2-A3F8-AF94F9303C18}" destId="{4D929169-1925-44F1-9379-95EFCAE53AF0}" srcOrd="2" destOrd="0" presId="urn:microsoft.com/office/officeart/2005/8/layout/orgChart1"/>
    <dgm:cxn modelId="{C66971E1-77B7-44DA-9551-4C4E6B2DC44A}" type="presParOf" srcId="{91212E6A-8866-4637-A26F-BB9B5AE366C9}" destId="{89F2EA08-AA8C-460A-AF80-F01F309BA6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A01646-A4EE-4A89-85BD-9104CAC9230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C450B94-BA7A-470F-905A-81064838F264}">
      <dgm:prSet phldrT="[Текст]" custT="1"/>
      <dgm:spPr/>
      <dgm:t>
        <a:bodyPr/>
        <a:lstStyle/>
        <a:p>
          <a:r>
            <a:rPr lang="uk-UA" sz="3500" b="1" i="1" dirty="0" smtClean="0">
              <a:solidFill>
                <a:srgbClr val="000000"/>
              </a:solidFill>
              <a:latin typeface="Comic Sans MS" pitchFamily="66" charset="0"/>
            </a:rPr>
            <a:t>Універсальні КРІ</a:t>
          </a:r>
          <a:endParaRPr lang="ru-RU" sz="3500" b="1" i="1" dirty="0">
            <a:solidFill>
              <a:srgbClr val="000000"/>
            </a:solidFill>
            <a:latin typeface="Comic Sans MS" pitchFamily="66" charset="0"/>
          </a:endParaRPr>
        </a:p>
      </dgm:t>
    </dgm:pt>
    <dgm:pt modelId="{A984F10B-4B5E-4FEC-BFDC-192210B2E950}" type="parTrans" cxnId="{1EAD144E-0EC8-4452-B909-2EA6F8112BB5}">
      <dgm:prSet/>
      <dgm:spPr/>
      <dgm:t>
        <a:bodyPr/>
        <a:lstStyle/>
        <a:p>
          <a:endParaRPr lang="ru-RU"/>
        </a:p>
      </dgm:t>
    </dgm:pt>
    <dgm:pt modelId="{EC5096D6-E3F4-4B56-9254-4E72EEF8A286}" type="sibTrans" cxnId="{1EAD144E-0EC8-4452-B909-2EA6F8112BB5}">
      <dgm:prSet/>
      <dgm:spPr/>
      <dgm:t>
        <a:bodyPr/>
        <a:lstStyle/>
        <a:p>
          <a:endParaRPr lang="ru-RU"/>
        </a:p>
      </dgm:t>
    </dgm:pt>
    <dgm:pt modelId="{82823C39-4286-4DC1-AAA7-01B1B9CB0210}">
      <dgm:prSet phldrT="[Текст]"/>
      <dgm:spPr/>
      <dgm:t>
        <a:bodyPr/>
        <a:lstStyle/>
        <a:p>
          <a:r>
            <a:rPr lang="uk-UA" dirty="0" smtClean="0">
              <a:solidFill>
                <a:srgbClr val="000000"/>
              </a:solidFill>
            </a:rPr>
            <a:t>виручка від реалізації;</a:t>
          </a:r>
          <a:endParaRPr lang="ru-RU" dirty="0">
            <a:solidFill>
              <a:srgbClr val="000000"/>
            </a:solidFill>
          </a:endParaRPr>
        </a:p>
      </dgm:t>
    </dgm:pt>
    <dgm:pt modelId="{EAB8623A-D2CB-4F99-913C-B45534941C77}" type="parTrans" cxnId="{8193707F-BE86-40EF-8D49-30906B1ADCA6}">
      <dgm:prSet/>
      <dgm:spPr/>
      <dgm:t>
        <a:bodyPr/>
        <a:lstStyle/>
        <a:p>
          <a:endParaRPr lang="ru-RU"/>
        </a:p>
      </dgm:t>
    </dgm:pt>
    <dgm:pt modelId="{F47609CE-FB8D-4D24-B126-81D27DF103A2}" type="sibTrans" cxnId="{8193707F-BE86-40EF-8D49-30906B1ADCA6}">
      <dgm:prSet/>
      <dgm:spPr/>
      <dgm:t>
        <a:bodyPr/>
        <a:lstStyle/>
        <a:p>
          <a:endParaRPr lang="ru-RU"/>
        </a:p>
      </dgm:t>
    </dgm:pt>
    <dgm:pt modelId="{E10C0246-37AB-464B-B80E-3F36D7E48A63}">
      <dgm:prSet phldrT="[Текст]" custT="1"/>
      <dgm:spPr/>
      <dgm:t>
        <a:bodyPr/>
        <a:lstStyle/>
        <a:p>
          <a:r>
            <a:rPr lang="uk-UA" sz="3500" b="1" i="1" dirty="0" smtClean="0">
              <a:solidFill>
                <a:srgbClr val="000000"/>
              </a:solidFill>
              <a:latin typeface="Comic Sans MS" pitchFamily="66" charset="0"/>
            </a:rPr>
            <a:t>Спеціальні КРІ</a:t>
          </a:r>
          <a:endParaRPr lang="ru-RU" sz="3500" b="1" i="1" dirty="0">
            <a:solidFill>
              <a:srgbClr val="000000"/>
            </a:solidFill>
            <a:latin typeface="Comic Sans MS" pitchFamily="66" charset="0"/>
          </a:endParaRPr>
        </a:p>
      </dgm:t>
    </dgm:pt>
    <dgm:pt modelId="{4364339A-01B8-435C-8A42-C32DBD3E8F1D}" type="parTrans" cxnId="{8C43441C-8057-469B-8083-D3922095C951}">
      <dgm:prSet/>
      <dgm:spPr/>
      <dgm:t>
        <a:bodyPr/>
        <a:lstStyle/>
        <a:p>
          <a:endParaRPr lang="ru-RU"/>
        </a:p>
      </dgm:t>
    </dgm:pt>
    <dgm:pt modelId="{EDD36232-24B4-4EC3-9A63-D8F76B43EF1A}" type="sibTrans" cxnId="{8C43441C-8057-469B-8083-D3922095C951}">
      <dgm:prSet/>
      <dgm:spPr/>
      <dgm:t>
        <a:bodyPr/>
        <a:lstStyle/>
        <a:p>
          <a:endParaRPr lang="ru-RU"/>
        </a:p>
      </dgm:t>
    </dgm:pt>
    <dgm:pt modelId="{5E2A9EB7-4E43-4177-BB8A-5373101E904A}">
      <dgm:prSet phldrT="[Текст]"/>
      <dgm:spPr/>
      <dgm:t>
        <a:bodyPr/>
        <a:lstStyle/>
        <a:p>
          <a:pPr marL="269875" indent="-179388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dirty="0" smtClean="0">
              <a:solidFill>
                <a:srgbClr val="000000"/>
              </a:solidFill>
            </a:rPr>
            <a:t>відношення порожнього пробігу до навантаженого; </a:t>
          </a:r>
          <a:endParaRPr lang="ru-RU" dirty="0">
            <a:solidFill>
              <a:srgbClr val="000000"/>
            </a:solidFill>
          </a:endParaRPr>
        </a:p>
      </dgm:t>
    </dgm:pt>
    <dgm:pt modelId="{D6144B36-6661-4FEE-825B-DB607D20561F}" type="parTrans" cxnId="{E627C6B0-D7CD-4D37-B54A-2ED42219A9E0}">
      <dgm:prSet/>
      <dgm:spPr/>
      <dgm:t>
        <a:bodyPr/>
        <a:lstStyle/>
        <a:p>
          <a:endParaRPr lang="ru-RU"/>
        </a:p>
      </dgm:t>
    </dgm:pt>
    <dgm:pt modelId="{CFB02DB9-A05D-4A77-9BD3-8948CDC9BA1F}" type="sibTrans" cxnId="{E627C6B0-D7CD-4D37-B54A-2ED42219A9E0}">
      <dgm:prSet/>
      <dgm:spPr/>
      <dgm:t>
        <a:bodyPr/>
        <a:lstStyle/>
        <a:p>
          <a:endParaRPr lang="ru-RU"/>
        </a:p>
      </dgm:t>
    </dgm:pt>
    <dgm:pt modelId="{848F3736-4171-4D41-9E15-02C08475C905}">
      <dgm:prSet phldrT="[Текст]"/>
      <dgm:spPr/>
      <dgm:t>
        <a:bodyPr/>
        <a:lstStyle/>
        <a:p>
          <a:pPr marL="269875" indent="-179388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dirty="0" smtClean="0">
              <a:solidFill>
                <a:srgbClr val="000000"/>
              </a:solidFill>
            </a:rPr>
            <a:t>дохід на одну вантажну операцію; </a:t>
          </a:r>
          <a:endParaRPr lang="ru-RU" dirty="0">
            <a:solidFill>
              <a:srgbClr val="000000"/>
            </a:solidFill>
          </a:endParaRPr>
        </a:p>
      </dgm:t>
    </dgm:pt>
    <dgm:pt modelId="{2FF787D1-026C-476E-A10D-A2CFDD10C315}" type="parTrans" cxnId="{7C16D47B-DFFB-4002-A59A-109AE74419FC}">
      <dgm:prSet/>
      <dgm:spPr/>
      <dgm:t>
        <a:bodyPr/>
        <a:lstStyle/>
        <a:p>
          <a:endParaRPr lang="ru-RU"/>
        </a:p>
      </dgm:t>
    </dgm:pt>
    <dgm:pt modelId="{344BEA56-128A-40A0-8FED-EF2F44802D48}" type="sibTrans" cxnId="{7C16D47B-DFFB-4002-A59A-109AE74419FC}">
      <dgm:prSet/>
      <dgm:spPr/>
      <dgm:t>
        <a:bodyPr/>
        <a:lstStyle/>
        <a:p>
          <a:endParaRPr lang="ru-RU"/>
        </a:p>
      </dgm:t>
    </dgm:pt>
    <dgm:pt modelId="{2EFA6B9D-E3D5-44D7-A3F0-AEA4ADA0B8B0}">
      <dgm:prSet phldrT="[Текст]"/>
      <dgm:spPr/>
      <dgm:t>
        <a:bodyPr/>
        <a:lstStyle/>
        <a:p>
          <a:r>
            <a:rPr lang="uk-UA" dirty="0" smtClean="0">
              <a:solidFill>
                <a:srgbClr val="000000"/>
              </a:solidFill>
            </a:rPr>
            <a:t>прибуток до вирахування відсотків та податків (ЕВІТ</a:t>
          </a:r>
          <a:r>
            <a:rPr lang="en-US" dirty="0" smtClean="0">
              <a:solidFill>
                <a:srgbClr val="000000"/>
              </a:solidFill>
            </a:rPr>
            <a:t>D</a:t>
          </a:r>
          <a:r>
            <a:rPr lang="uk-UA" dirty="0" smtClean="0">
              <a:solidFill>
                <a:srgbClr val="000000"/>
              </a:solidFill>
            </a:rPr>
            <a:t>А);</a:t>
          </a:r>
          <a:endParaRPr lang="ru-RU" dirty="0">
            <a:solidFill>
              <a:srgbClr val="000000"/>
            </a:solidFill>
          </a:endParaRPr>
        </a:p>
      </dgm:t>
    </dgm:pt>
    <dgm:pt modelId="{8584F6FE-D64A-4F5B-A375-F175C9A2C25F}" type="parTrans" cxnId="{F501980F-4FB7-45C9-A15B-04E4C4692AE5}">
      <dgm:prSet/>
      <dgm:spPr/>
      <dgm:t>
        <a:bodyPr/>
        <a:lstStyle/>
        <a:p>
          <a:endParaRPr lang="ru-RU"/>
        </a:p>
      </dgm:t>
    </dgm:pt>
    <dgm:pt modelId="{FF8391A2-286F-45DD-9DB8-80F7E00CF775}" type="sibTrans" cxnId="{F501980F-4FB7-45C9-A15B-04E4C4692AE5}">
      <dgm:prSet/>
      <dgm:spPr/>
      <dgm:t>
        <a:bodyPr/>
        <a:lstStyle/>
        <a:p>
          <a:endParaRPr lang="ru-RU"/>
        </a:p>
      </dgm:t>
    </dgm:pt>
    <dgm:pt modelId="{63414DDE-4D0A-4EB4-AB85-032323DC8D37}">
      <dgm:prSet phldrT="[Текст]"/>
      <dgm:spPr/>
      <dgm:t>
        <a:bodyPr/>
        <a:lstStyle/>
        <a:p>
          <a:r>
            <a:rPr lang="uk-UA" dirty="0" smtClean="0">
              <a:solidFill>
                <a:srgbClr val="000000"/>
              </a:solidFill>
            </a:rPr>
            <a:t>рентабельність послуг транспортних компаній;</a:t>
          </a:r>
          <a:endParaRPr lang="ru-RU" dirty="0">
            <a:solidFill>
              <a:srgbClr val="000000"/>
            </a:solidFill>
          </a:endParaRPr>
        </a:p>
      </dgm:t>
    </dgm:pt>
    <dgm:pt modelId="{ED80916E-9A1A-4CF5-A978-09B466DA0833}" type="parTrans" cxnId="{B0253DE4-EC95-4A0A-9ABB-6EE2A202D9EE}">
      <dgm:prSet/>
      <dgm:spPr/>
      <dgm:t>
        <a:bodyPr/>
        <a:lstStyle/>
        <a:p>
          <a:endParaRPr lang="ru-RU"/>
        </a:p>
      </dgm:t>
    </dgm:pt>
    <dgm:pt modelId="{6B1B4E57-2068-4F7B-94FF-F252A8F14612}" type="sibTrans" cxnId="{B0253DE4-EC95-4A0A-9ABB-6EE2A202D9EE}">
      <dgm:prSet/>
      <dgm:spPr/>
      <dgm:t>
        <a:bodyPr/>
        <a:lstStyle/>
        <a:p>
          <a:endParaRPr lang="ru-RU"/>
        </a:p>
      </dgm:t>
    </dgm:pt>
    <dgm:pt modelId="{E706075D-6D6B-494A-A1A1-19E37D4A0A0D}">
      <dgm:prSet phldrT="[Текст]"/>
      <dgm:spPr/>
      <dgm:t>
        <a:bodyPr/>
        <a:lstStyle/>
        <a:p>
          <a:r>
            <a:rPr lang="uk-UA" dirty="0" smtClean="0">
              <a:solidFill>
                <a:srgbClr val="000000"/>
              </a:solidFill>
            </a:rPr>
            <a:t>частка доходів від перевезень у загальній сумі доходів підприємства;</a:t>
          </a:r>
          <a:endParaRPr lang="ru-RU" dirty="0">
            <a:solidFill>
              <a:srgbClr val="000000"/>
            </a:solidFill>
          </a:endParaRPr>
        </a:p>
      </dgm:t>
    </dgm:pt>
    <dgm:pt modelId="{AB8A6D8C-AA82-4A72-AF3A-0E05B7A0CDA8}" type="parTrans" cxnId="{33D3606B-496C-4F34-A3E8-0B341A1DCAD6}">
      <dgm:prSet/>
      <dgm:spPr/>
      <dgm:t>
        <a:bodyPr/>
        <a:lstStyle/>
        <a:p>
          <a:endParaRPr lang="ru-RU"/>
        </a:p>
      </dgm:t>
    </dgm:pt>
    <dgm:pt modelId="{F1E78C2B-2E39-40B7-B765-B54A4D8E5AA8}" type="sibTrans" cxnId="{33D3606B-496C-4F34-A3E8-0B341A1DCAD6}">
      <dgm:prSet/>
      <dgm:spPr/>
      <dgm:t>
        <a:bodyPr/>
        <a:lstStyle/>
        <a:p>
          <a:endParaRPr lang="ru-RU"/>
        </a:p>
      </dgm:t>
    </dgm:pt>
    <dgm:pt modelId="{64AC8CA1-E6BF-4EF5-A59D-6A03B21983C3}">
      <dgm:prSet phldrT="[Текст]"/>
      <dgm:spPr/>
      <dgm:t>
        <a:bodyPr/>
        <a:lstStyle/>
        <a:p>
          <a:r>
            <a:rPr lang="uk-UA" dirty="0" smtClean="0">
              <a:solidFill>
                <a:srgbClr val="000000"/>
              </a:solidFill>
            </a:rPr>
            <a:t>продуктивність праці;</a:t>
          </a:r>
          <a:endParaRPr lang="ru-RU" dirty="0">
            <a:solidFill>
              <a:srgbClr val="000000"/>
            </a:solidFill>
          </a:endParaRPr>
        </a:p>
      </dgm:t>
    </dgm:pt>
    <dgm:pt modelId="{4E9E9DFE-5563-4E04-9004-2A8FB85E693F}" type="parTrans" cxnId="{3C9B52FD-FF2A-4AD7-8704-3793FAF51268}">
      <dgm:prSet/>
      <dgm:spPr/>
      <dgm:t>
        <a:bodyPr/>
        <a:lstStyle/>
        <a:p>
          <a:endParaRPr lang="ru-RU"/>
        </a:p>
      </dgm:t>
    </dgm:pt>
    <dgm:pt modelId="{0CFE6D27-C982-478F-A032-CB73E9563E51}" type="sibTrans" cxnId="{3C9B52FD-FF2A-4AD7-8704-3793FAF51268}">
      <dgm:prSet/>
      <dgm:spPr/>
      <dgm:t>
        <a:bodyPr/>
        <a:lstStyle/>
        <a:p>
          <a:endParaRPr lang="ru-RU"/>
        </a:p>
      </dgm:t>
    </dgm:pt>
    <dgm:pt modelId="{304609FB-6E5D-4C26-81E4-8F40670E238E}">
      <dgm:prSet phldrT="[Текст]"/>
      <dgm:spPr/>
      <dgm:t>
        <a:bodyPr/>
        <a:lstStyle/>
        <a:p>
          <a:r>
            <a:rPr lang="uk-UA" dirty="0" smtClean="0">
              <a:solidFill>
                <a:srgbClr val="000000"/>
              </a:solidFill>
            </a:rPr>
            <a:t>рентабельність активів;</a:t>
          </a:r>
          <a:endParaRPr lang="ru-RU" dirty="0">
            <a:solidFill>
              <a:srgbClr val="000000"/>
            </a:solidFill>
          </a:endParaRPr>
        </a:p>
      </dgm:t>
    </dgm:pt>
    <dgm:pt modelId="{EE15B7CD-279E-4343-A7DC-E2E9744E77ED}" type="parTrans" cxnId="{153A0670-9A8B-4B34-983E-CE676E1837FA}">
      <dgm:prSet/>
      <dgm:spPr/>
      <dgm:t>
        <a:bodyPr/>
        <a:lstStyle/>
        <a:p>
          <a:endParaRPr lang="ru-RU"/>
        </a:p>
      </dgm:t>
    </dgm:pt>
    <dgm:pt modelId="{65CE78AB-11D3-4D94-B623-D63C31C13488}" type="sibTrans" cxnId="{153A0670-9A8B-4B34-983E-CE676E1837FA}">
      <dgm:prSet/>
      <dgm:spPr/>
      <dgm:t>
        <a:bodyPr/>
        <a:lstStyle/>
        <a:p>
          <a:endParaRPr lang="ru-RU"/>
        </a:p>
      </dgm:t>
    </dgm:pt>
    <dgm:pt modelId="{152472BB-E9B3-4E27-80F0-449239C1D13B}">
      <dgm:prSet phldrT="[Текст]"/>
      <dgm:spPr/>
      <dgm:t>
        <a:bodyPr/>
        <a:lstStyle/>
        <a:p>
          <a:r>
            <a:rPr lang="uk-UA" smtClean="0">
              <a:solidFill>
                <a:srgbClr val="000000"/>
              </a:solidFill>
            </a:rPr>
            <a:t>операційний прибуток;</a:t>
          </a:r>
          <a:endParaRPr lang="ru-RU" dirty="0">
            <a:solidFill>
              <a:srgbClr val="000000"/>
            </a:solidFill>
          </a:endParaRPr>
        </a:p>
      </dgm:t>
    </dgm:pt>
    <dgm:pt modelId="{51252280-16D2-46F6-BD5A-7D526998DFA4}" type="parTrans" cxnId="{28DE53B2-E29D-4211-B12B-EE260192AD03}">
      <dgm:prSet/>
      <dgm:spPr/>
      <dgm:t>
        <a:bodyPr/>
        <a:lstStyle/>
        <a:p>
          <a:endParaRPr lang="ru-RU"/>
        </a:p>
      </dgm:t>
    </dgm:pt>
    <dgm:pt modelId="{D276DD57-3440-4587-9A9C-11CD4D0A392E}" type="sibTrans" cxnId="{28DE53B2-E29D-4211-B12B-EE260192AD03}">
      <dgm:prSet/>
      <dgm:spPr/>
      <dgm:t>
        <a:bodyPr/>
        <a:lstStyle/>
        <a:p>
          <a:endParaRPr lang="ru-RU"/>
        </a:p>
      </dgm:t>
    </dgm:pt>
    <dgm:pt modelId="{BB8A538F-DB88-42E0-8DDE-982B8168A60A}">
      <dgm:prSet phldrT="[Текст]"/>
      <dgm:spPr/>
      <dgm:t>
        <a:bodyPr/>
        <a:lstStyle/>
        <a:p>
          <a:r>
            <a:rPr lang="uk-UA" dirty="0" smtClean="0">
              <a:solidFill>
                <a:srgbClr val="000000"/>
              </a:solidFill>
            </a:rPr>
            <a:t>коефіцієнт оборотності тощо.</a:t>
          </a:r>
          <a:endParaRPr lang="ru-RU" dirty="0">
            <a:solidFill>
              <a:srgbClr val="000000"/>
            </a:solidFill>
          </a:endParaRPr>
        </a:p>
      </dgm:t>
    </dgm:pt>
    <dgm:pt modelId="{5C63DAFC-C037-4088-859B-5DF59FDBC1BF}" type="parTrans" cxnId="{C0C0CFC5-2FBA-47C6-86B8-C2BB339BE608}">
      <dgm:prSet/>
      <dgm:spPr/>
      <dgm:t>
        <a:bodyPr/>
        <a:lstStyle/>
        <a:p>
          <a:endParaRPr lang="ru-RU"/>
        </a:p>
      </dgm:t>
    </dgm:pt>
    <dgm:pt modelId="{947CBC8E-47AF-4D66-B9AC-FC9973F98249}" type="sibTrans" cxnId="{C0C0CFC5-2FBA-47C6-86B8-C2BB339BE608}">
      <dgm:prSet/>
      <dgm:spPr/>
      <dgm:t>
        <a:bodyPr/>
        <a:lstStyle/>
        <a:p>
          <a:endParaRPr lang="ru-RU"/>
        </a:p>
      </dgm:t>
    </dgm:pt>
    <dgm:pt modelId="{F9C0A3AA-3F0E-45D6-8722-5CE0163C9D9E}">
      <dgm:prSet phldrT="[Текст]"/>
      <dgm:spPr/>
      <dgm:t>
        <a:bodyPr/>
        <a:lstStyle/>
        <a:p>
          <a:pPr marL="269875" marR="0" indent="-179388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 smtClean="0">
              <a:solidFill>
                <a:srgbClr val="000000"/>
              </a:solidFill>
            </a:rPr>
            <a:t>технічна швидкість, яка вимірюється в км/рік;</a:t>
          </a:r>
          <a:endParaRPr lang="ru-RU" dirty="0">
            <a:solidFill>
              <a:srgbClr val="000000"/>
            </a:solidFill>
          </a:endParaRPr>
        </a:p>
      </dgm:t>
    </dgm:pt>
    <dgm:pt modelId="{2237DCD3-04D9-4981-8818-8F5205515D68}" type="parTrans" cxnId="{C8050505-C3F5-4BDA-A830-4733469D0DA3}">
      <dgm:prSet/>
      <dgm:spPr/>
      <dgm:t>
        <a:bodyPr/>
        <a:lstStyle/>
        <a:p>
          <a:endParaRPr lang="ru-RU"/>
        </a:p>
      </dgm:t>
    </dgm:pt>
    <dgm:pt modelId="{40FFD4EB-700C-4D34-B7C1-8A262C2C8D49}" type="sibTrans" cxnId="{C8050505-C3F5-4BDA-A830-4733469D0DA3}">
      <dgm:prSet/>
      <dgm:spPr/>
      <dgm:t>
        <a:bodyPr/>
        <a:lstStyle/>
        <a:p>
          <a:endParaRPr lang="ru-RU"/>
        </a:p>
      </dgm:t>
    </dgm:pt>
    <dgm:pt modelId="{B6E4CA0F-5FA4-4E0C-84C7-ADE4D0FFEFEA}">
      <dgm:prSet phldrT="[Текст]"/>
      <dgm:spPr/>
      <dgm:t>
        <a:bodyPr/>
        <a:lstStyle/>
        <a:p>
          <a:pPr marL="269875" marR="0" indent="-179388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 smtClean="0">
              <a:solidFill>
                <a:srgbClr val="000000"/>
              </a:solidFill>
            </a:rPr>
            <a:t>доходи від експортно-імпортних операцій;</a:t>
          </a:r>
          <a:endParaRPr lang="ru-RU" dirty="0">
            <a:solidFill>
              <a:srgbClr val="000000"/>
            </a:solidFill>
          </a:endParaRPr>
        </a:p>
      </dgm:t>
    </dgm:pt>
    <dgm:pt modelId="{62F4EDF7-A8D1-4826-B01E-41577C06D82C}" type="parTrans" cxnId="{6ACDB595-198F-4E38-9080-370EB6CA4C16}">
      <dgm:prSet/>
      <dgm:spPr/>
      <dgm:t>
        <a:bodyPr/>
        <a:lstStyle/>
        <a:p>
          <a:endParaRPr lang="ru-RU"/>
        </a:p>
      </dgm:t>
    </dgm:pt>
    <dgm:pt modelId="{B179D460-D735-412D-8AE3-F64FB6B28A7A}" type="sibTrans" cxnId="{6ACDB595-198F-4E38-9080-370EB6CA4C16}">
      <dgm:prSet/>
      <dgm:spPr/>
      <dgm:t>
        <a:bodyPr/>
        <a:lstStyle/>
        <a:p>
          <a:endParaRPr lang="ru-RU"/>
        </a:p>
      </dgm:t>
    </dgm:pt>
    <dgm:pt modelId="{1A93AB3E-D94B-4601-928B-F48976581E93}">
      <dgm:prSet phldrT="[Текст]"/>
      <dgm:spPr/>
      <dgm:t>
        <a:bodyPr/>
        <a:lstStyle/>
        <a:p>
          <a:pPr marL="269875" marR="0" indent="-179388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 smtClean="0">
              <a:solidFill>
                <a:srgbClr val="000000"/>
              </a:solidFill>
            </a:rPr>
            <a:t>частка замовлень постійних клієнтів;</a:t>
          </a:r>
          <a:endParaRPr lang="ru-RU" dirty="0">
            <a:solidFill>
              <a:srgbClr val="000000"/>
            </a:solidFill>
          </a:endParaRPr>
        </a:p>
      </dgm:t>
    </dgm:pt>
    <dgm:pt modelId="{D2532ABF-5DAC-4B25-947B-FE2A4889C245}" type="parTrans" cxnId="{DA25D83C-4187-4B1F-A0AA-DA19EBC26AC9}">
      <dgm:prSet/>
      <dgm:spPr/>
      <dgm:t>
        <a:bodyPr/>
        <a:lstStyle/>
        <a:p>
          <a:endParaRPr lang="ru-RU"/>
        </a:p>
      </dgm:t>
    </dgm:pt>
    <dgm:pt modelId="{BFBA4C42-8926-4820-91A9-CE5758E14B81}" type="sibTrans" cxnId="{DA25D83C-4187-4B1F-A0AA-DA19EBC26AC9}">
      <dgm:prSet/>
      <dgm:spPr/>
      <dgm:t>
        <a:bodyPr/>
        <a:lstStyle/>
        <a:p>
          <a:endParaRPr lang="ru-RU"/>
        </a:p>
      </dgm:t>
    </dgm:pt>
    <dgm:pt modelId="{B2736572-F98D-4AC2-A664-EE1F1A0D7908}">
      <dgm:prSet phldrT="[Текст]"/>
      <dgm:spPr/>
      <dgm:t>
        <a:bodyPr/>
        <a:lstStyle/>
        <a:p>
          <a:pPr marL="269875" marR="0" indent="-179388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 smtClean="0">
              <a:solidFill>
                <a:srgbClr val="000000"/>
              </a:solidFill>
            </a:rPr>
            <a:t>штрафи при перевезеннях </a:t>
          </a:r>
          <a:r>
            <a:rPr lang="uk-UA" smtClean="0">
              <a:solidFill>
                <a:srgbClr val="000000"/>
              </a:solidFill>
            </a:rPr>
            <a:t>тощо.</a:t>
          </a:r>
          <a:endParaRPr lang="ru-RU" dirty="0"/>
        </a:p>
      </dgm:t>
    </dgm:pt>
    <dgm:pt modelId="{44BB63CF-4A92-492B-B9C7-9AC565E31326}" type="parTrans" cxnId="{FC1AB403-744D-406B-830D-5413F412E499}">
      <dgm:prSet/>
      <dgm:spPr/>
      <dgm:t>
        <a:bodyPr/>
        <a:lstStyle/>
        <a:p>
          <a:endParaRPr lang="ru-RU"/>
        </a:p>
      </dgm:t>
    </dgm:pt>
    <dgm:pt modelId="{053F5BAC-DEEE-4374-9D80-8E9C47523DFD}" type="sibTrans" cxnId="{FC1AB403-744D-406B-830D-5413F412E499}">
      <dgm:prSet/>
      <dgm:spPr/>
      <dgm:t>
        <a:bodyPr/>
        <a:lstStyle/>
        <a:p>
          <a:endParaRPr lang="ru-RU"/>
        </a:p>
      </dgm:t>
    </dgm:pt>
    <dgm:pt modelId="{AEFC734E-CB7D-4385-83BB-A3E2953EC810}" type="pres">
      <dgm:prSet presAssocID="{41A01646-A4EE-4A89-85BD-9104CAC923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22F69A-87E3-43D7-93E9-28F636E5E51B}" type="pres">
      <dgm:prSet presAssocID="{0C450B94-BA7A-470F-905A-81064838F264}" presName="composite" presStyleCnt="0"/>
      <dgm:spPr/>
    </dgm:pt>
    <dgm:pt modelId="{85AA5DA2-474B-426D-88C5-6B3808F6F639}" type="pres">
      <dgm:prSet presAssocID="{0C450B94-BA7A-470F-905A-81064838F264}" presName="parTx" presStyleLbl="alignNode1" presStyleIdx="0" presStyleCnt="2" custLinFactNeighborX="3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4A4B9-9F9A-497D-BE5B-E0DC74193E3B}" type="pres">
      <dgm:prSet presAssocID="{0C450B94-BA7A-470F-905A-81064838F264}" presName="desTx" presStyleLbl="alignAccFollowNode1" presStyleIdx="0" presStyleCnt="2" custLinFactNeighborX="3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15004-1E4C-45F7-BB88-156D1C2C8675}" type="pres">
      <dgm:prSet presAssocID="{EC5096D6-E3F4-4B56-9254-4E72EEF8A286}" presName="space" presStyleCnt="0"/>
      <dgm:spPr/>
    </dgm:pt>
    <dgm:pt modelId="{17CF8114-F342-49D7-8B2A-F60D9F9C8D25}" type="pres">
      <dgm:prSet presAssocID="{E10C0246-37AB-464B-B80E-3F36D7E48A63}" presName="composite" presStyleCnt="0"/>
      <dgm:spPr/>
    </dgm:pt>
    <dgm:pt modelId="{34E67EE5-87E5-4F05-8923-9E11547E1F89}" type="pres">
      <dgm:prSet presAssocID="{E10C0246-37AB-464B-B80E-3F36D7E48A63}" presName="parTx" presStyleLbl="alignNode1" presStyleIdx="1" presStyleCnt="2" custLinFactNeighborX="-3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BBE334-5F50-458C-B711-37E2C740266B}" type="pres">
      <dgm:prSet presAssocID="{E10C0246-37AB-464B-B80E-3F36D7E48A63}" presName="desTx" presStyleLbl="alignAccFollowNode1" presStyleIdx="1" presStyleCnt="2" custLinFactNeighborX="-3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31A959-B0D5-4C9A-9AAC-E2F374396E6A}" type="presOf" srcId="{64AC8CA1-E6BF-4EF5-A59D-6A03B21983C3}" destId="{CFC4A4B9-9F9A-497D-BE5B-E0DC74193E3B}" srcOrd="0" destOrd="4" presId="urn:microsoft.com/office/officeart/2005/8/layout/hList1"/>
    <dgm:cxn modelId="{2C99394E-EA35-4875-947F-5B441E516FA4}" type="presOf" srcId="{F9C0A3AA-3F0E-45D6-8722-5CE0163C9D9E}" destId="{EFBBE334-5F50-458C-B711-37E2C740266B}" srcOrd="0" destOrd="2" presId="urn:microsoft.com/office/officeart/2005/8/layout/hList1"/>
    <dgm:cxn modelId="{6ACDB595-198F-4E38-9080-370EB6CA4C16}" srcId="{E10C0246-37AB-464B-B80E-3F36D7E48A63}" destId="{B6E4CA0F-5FA4-4E0C-84C7-ADE4D0FFEFEA}" srcOrd="3" destOrd="0" parTransId="{62F4EDF7-A8D1-4826-B01E-41577C06D82C}" sibTransId="{B179D460-D735-412D-8AE3-F64FB6B28A7A}"/>
    <dgm:cxn modelId="{5E7278D5-814B-4A8F-B299-97FE9EEDF52D}" type="presOf" srcId="{0C450B94-BA7A-470F-905A-81064838F264}" destId="{85AA5DA2-474B-426D-88C5-6B3808F6F639}" srcOrd="0" destOrd="0" presId="urn:microsoft.com/office/officeart/2005/8/layout/hList1"/>
    <dgm:cxn modelId="{8193707F-BE86-40EF-8D49-30906B1ADCA6}" srcId="{0C450B94-BA7A-470F-905A-81064838F264}" destId="{82823C39-4286-4DC1-AAA7-01B1B9CB0210}" srcOrd="0" destOrd="0" parTransId="{EAB8623A-D2CB-4F99-913C-B45534941C77}" sibTransId="{F47609CE-FB8D-4D24-B126-81D27DF103A2}"/>
    <dgm:cxn modelId="{8C43441C-8057-469B-8083-D3922095C951}" srcId="{41A01646-A4EE-4A89-85BD-9104CAC92302}" destId="{E10C0246-37AB-464B-B80E-3F36D7E48A63}" srcOrd="1" destOrd="0" parTransId="{4364339A-01B8-435C-8A42-C32DBD3E8F1D}" sibTransId="{EDD36232-24B4-4EC3-9A63-D8F76B43EF1A}"/>
    <dgm:cxn modelId="{B0253DE4-EC95-4A0A-9ABB-6EE2A202D9EE}" srcId="{0C450B94-BA7A-470F-905A-81064838F264}" destId="{63414DDE-4D0A-4EB4-AB85-032323DC8D37}" srcOrd="2" destOrd="0" parTransId="{ED80916E-9A1A-4CF5-A978-09B466DA0833}" sibTransId="{6B1B4E57-2068-4F7B-94FF-F252A8F14612}"/>
    <dgm:cxn modelId="{61BCCD29-F645-4FA4-9853-3A9A743DEA6D}" type="presOf" srcId="{2EFA6B9D-E3D5-44D7-A3F0-AEA4ADA0B8B0}" destId="{CFC4A4B9-9F9A-497D-BE5B-E0DC74193E3B}" srcOrd="0" destOrd="1" presId="urn:microsoft.com/office/officeart/2005/8/layout/hList1"/>
    <dgm:cxn modelId="{CE2676BB-77B7-4481-9000-6D2E23C8E3C3}" type="presOf" srcId="{B2736572-F98D-4AC2-A664-EE1F1A0D7908}" destId="{EFBBE334-5F50-458C-B711-37E2C740266B}" srcOrd="0" destOrd="5" presId="urn:microsoft.com/office/officeart/2005/8/layout/hList1"/>
    <dgm:cxn modelId="{C86A8DB7-6766-4DF8-AB8E-132D3F47AB51}" type="presOf" srcId="{E10C0246-37AB-464B-B80E-3F36D7E48A63}" destId="{34E67EE5-87E5-4F05-8923-9E11547E1F89}" srcOrd="0" destOrd="0" presId="urn:microsoft.com/office/officeart/2005/8/layout/hList1"/>
    <dgm:cxn modelId="{1EAD144E-0EC8-4452-B909-2EA6F8112BB5}" srcId="{41A01646-A4EE-4A89-85BD-9104CAC92302}" destId="{0C450B94-BA7A-470F-905A-81064838F264}" srcOrd="0" destOrd="0" parTransId="{A984F10B-4B5E-4FEC-BFDC-192210B2E950}" sibTransId="{EC5096D6-E3F4-4B56-9254-4E72EEF8A286}"/>
    <dgm:cxn modelId="{DD57471D-A443-4E3D-B2F6-F3852EFFE009}" type="presOf" srcId="{82823C39-4286-4DC1-AAA7-01B1B9CB0210}" destId="{CFC4A4B9-9F9A-497D-BE5B-E0DC74193E3B}" srcOrd="0" destOrd="0" presId="urn:microsoft.com/office/officeart/2005/8/layout/hList1"/>
    <dgm:cxn modelId="{E627C6B0-D7CD-4D37-B54A-2ED42219A9E0}" srcId="{E10C0246-37AB-464B-B80E-3F36D7E48A63}" destId="{5E2A9EB7-4E43-4177-BB8A-5373101E904A}" srcOrd="0" destOrd="0" parTransId="{D6144B36-6661-4FEE-825B-DB607D20561F}" sibTransId="{CFB02DB9-A05D-4A77-9BD3-8948CDC9BA1F}"/>
    <dgm:cxn modelId="{DA25D83C-4187-4B1F-A0AA-DA19EBC26AC9}" srcId="{E10C0246-37AB-464B-B80E-3F36D7E48A63}" destId="{1A93AB3E-D94B-4601-928B-F48976581E93}" srcOrd="4" destOrd="0" parTransId="{D2532ABF-5DAC-4B25-947B-FE2A4889C245}" sibTransId="{BFBA4C42-8926-4820-91A9-CE5758E14B81}"/>
    <dgm:cxn modelId="{F501980F-4FB7-45C9-A15B-04E4C4692AE5}" srcId="{0C450B94-BA7A-470F-905A-81064838F264}" destId="{2EFA6B9D-E3D5-44D7-A3F0-AEA4ADA0B8B0}" srcOrd="1" destOrd="0" parTransId="{8584F6FE-D64A-4F5B-A375-F175C9A2C25F}" sibTransId="{FF8391A2-286F-45DD-9DB8-80F7E00CF775}"/>
    <dgm:cxn modelId="{2890CD6D-EB0A-419F-8FA9-400A83AC92B2}" type="presOf" srcId="{BB8A538F-DB88-42E0-8DDE-982B8168A60A}" destId="{CFC4A4B9-9F9A-497D-BE5B-E0DC74193E3B}" srcOrd="0" destOrd="7" presId="urn:microsoft.com/office/officeart/2005/8/layout/hList1"/>
    <dgm:cxn modelId="{C0C0CFC5-2FBA-47C6-86B8-C2BB339BE608}" srcId="{0C450B94-BA7A-470F-905A-81064838F264}" destId="{BB8A538F-DB88-42E0-8DDE-982B8168A60A}" srcOrd="7" destOrd="0" parTransId="{5C63DAFC-C037-4088-859B-5DF59FDBC1BF}" sibTransId="{947CBC8E-47AF-4D66-B9AC-FC9973F98249}"/>
    <dgm:cxn modelId="{ACCD4422-B2C1-4EAA-9E2C-C21C0F39F062}" type="presOf" srcId="{E706075D-6D6B-494A-A1A1-19E37D4A0A0D}" destId="{CFC4A4B9-9F9A-497D-BE5B-E0DC74193E3B}" srcOrd="0" destOrd="3" presId="urn:microsoft.com/office/officeart/2005/8/layout/hList1"/>
    <dgm:cxn modelId="{33D3606B-496C-4F34-A3E8-0B341A1DCAD6}" srcId="{0C450B94-BA7A-470F-905A-81064838F264}" destId="{E706075D-6D6B-494A-A1A1-19E37D4A0A0D}" srcOrd="3" destOrd="0" parTransId="{AB8A6D8C-AA82-4A72-AF3A-0E05B7A0CDA8}" sibTransId="{F1E78C2B-2E39-40B7-B765-B54A4D8E5AA8}"/>
    <dgm:cxn modelId="{C8050505-C3F5-4BDA-A830-4733469D0DA3}" srcId="{E10C0246-37AB-464B-B80E-3F36D7E48A63}" destId="{F9C0A3AA-3F0E-45D6-8722-5CE0163C9D9E}" srcOrd="2" destOrd="0" parTransId="{2237DCD3-04D9-4981-8818-8F5205515D68}" sibTransId="{40FFD4EB-700C-4D34-B7C1-8A262C2C8D49}"/>
    <dgm:cxn modelId="{2B1AC895-1A56-47CE-9531-B4F8F6A74922}" type="presOf" srcId="{1A93AB3E-D94B-4601-928B-F48976581E93}" destId="{EFBBE334-5F50-458C-B711-37E2C740266B}" srcOrd="0" destOrd="4" presId="urn:microsoft.com/office/officeart/2005/8/layout/hList1"/>
    <dgm:cxn modelId="{4715CBD5-F52A-45C3-8872-572F4DB59C59}" type="presOf" srcId="{B6E4CA0F-5FA4-4E0C-84C7-ADE4D0FFEFEA}" destId="{EFBBE334-5F50-458C-B711-37E2C740266B}" srcOrd="0" destOrd="3" presId="urn:microsoft.com/office/officeart/2005/8/layout/hList1"/>
    <dgm:cxn modelId="{3C9B52FD-FF2A-4AD7-8704-3793FAF51268}" srcId="{0C450B94-BA7A-470F-905A-81064838F264}" destId="{64AC8CA1-E6BF-4EF5-A59D-6A03B21983C3}" srcOrd="4" destOrd="0" parTransId="{4E9E9DFE-5563-4E04-9004-2A8FB85E693F}" sibTransId="{0CFE6D27-C982-478F-A032-CB73E9563E51}"/>
    <dgm:cxn modelId="{6882E29E-236A-468A-B1CE-53AC0AAE7AE4}" type="presOf" srcId="{41A01646-A4EE-4A89-85BD-9104CAC92302}" destId="{AEFC734E-CB7D-4385-83BB-A3E2953EC810}" srcOrd="0" destOrd="0" presId="urn:microsoft.com/office/officeart/2005/8/layout/hList1"/>
    <dgm:cxn modelId="{28DE53B2-E29D-4211-B12B-EE260192AD03}" srcId="{0C450B94-BA7A-470F-905A-81064838F264}" destId="{152472BB-E9B3-4E27-80F0-449239C1D13B}" srcOrd="6" destOrd="0" parTransId="{51252280-16D2-46F6-BD5A-7D526998DFA4}" sibTransId="{D276DD57-3440-4587-9A9C-11CD4D0A392E}"/>
    <dgm:cxn modelId="{FC1AB403-744D-406B-830D-5413F412E499}" srcId="{E10C0246-37AB-464B-B80E-3F36D7E48A63}" destId="{B2736572-F98D-4AC2-A664-EE1F1A0D7908}" srcOrd="5" destOrd="0" parTransId="{44BB63CF-4A92-492B-B9C7-9AC565E31326}" sibTransId="{053F5BAC-DEEE-4374-9D80-8E9C47523DFD}"/>
    <dgm:cxn modelId="{7C16D47B-DFFB-4002-A59A-109AE74419FC}" srcId="{E10C0246-37AB-464B-B80E-3F36D7E48A63}" destId="{848F3736-4171-4D41-9E15-02C08475C905}" srcOrd="1" destOrd="0" parTransId="{2FF787D1-026C-476E-A10D-A2CFDD10C315}" sibTransId="{344BEA56-128A-40A0-8FED-EF2F44802D48}"/>
    <dgm:cxn modelId="{2EA6A598-EC4E-4735-8733-49984CAB3E86}" type="presOf" srcId="{5E2A9EB7-4E43-4177-BB8A-5373101E904A}" destId="{EFBBE334-5F50-458C-B711-37E2C740266B}" srcOrd="0" destOrd="0" presId="urn:microsoft.com/office/officeart/2005/8/layout/hList1"/>
    <dgm:cxn modelId="{60FE2052-D2FC-4B14-87B9-3CE6350E1B5F}" type="presOf" srcId="{848F3736-4171-4D41-9E15-02C08475C905}" destId="{EFBBE334-5F50-458C-B711-37E2C740266B}" srcOrd="0" destOrd="1" presId="urn:microsoft.com/office/officeart/2005/8/layout/hList1"/>
    <dgm:cxn modelId="{153A0670-9A8B-4B34-983E-CE676E1837FA}" srcId="{0C450B94-BA7A-470F-905A-81064838F264}" destId="{304609FB-6E5D-4C26-81E4-8F40670E238E}" srcOrd="5" destOrd="0" parTransId="{EE15B7CD-279E-4343-A7DC-E2E9744E77ED}" sibTransId="{65CE78AB-11D3-4D94-B623-D63C31C13488}"/>
    <dgm:cxn modelId="{74AB51EF-7B66-456F-92AB-23084FD0765E}" type="presOf" srcId="{63414DDE-4D0A-4EB4-AB85-032323DC8D37}" destId="{CFC4A4B9-9F9A-497D-BE5B-E0DC74193E3B}" srcOrd="0" destOrd="2" presId="urn:microsoft.com/office/officeart/2005/8/layout/hList1"/>
    <dgm:cxn modelId="{6F0174F2-A74E-4A86-B3BD-7F53E2829683}" type="presOf" srcId="{152472BB-E9B3-4E27-80F0-449239C1D13B}" destId="{CFC4A4B9-9F9A-497D-BE5B-E0DC74193E3B}" srcOrd="0" destOrd="6" presId="urn:microsoft.com/office/officeart/2005/8/layout/hList1"/>
    <dgm:cxn modelId="{940E11F2-3189-4210-8F3A-56794846A781}" type="presOf" srcId="{304609FB-6E5D-4C26-81E4-8F40670E238E}" destId="{CFC4A4B9-9F9A-497D-BE5B-E0DC74193E3B}" srcOrd="0" destOrd="5" presId="urn:microsoft.com/office/officeart/2005/8/layout/hList1"/>
    <dgm:cxn modelId="{EEDFE39F-EB16-46EE-897A-36FED49F18FF}" type="presParOf" srcId="{AEFC734E-CB7D-4385-83BB-A3E2953EC810}" destId="{3222F69A-87E3-43D7-93E9-28F636E5E51B}" srcOrd="0" destOrd="0" presId="urn:microsoft.com/office/officeart/2005/8/layout/hList1"/>
    <dgm:cxn modelId="{4B85B341-397F-42DC-A253-9D1E48D4519F}" type="presParOf" srcId="{3222F69A-87E3-43D7-93E9-28F636E5E51B}" destId="{85AA5DA2-474B-426D-88C5-6B3808F6F639}" srcOrd="0" destOrd="0" presId="urn:microsoft.com/office/officeart/2005/8/layout/hList1"/>
    <dgm:cxn modelId="{E6F2C665-A90F-439D-B7C5-A375B6926C8C}" type="presParOf" srcId="{3222F69A-87E3-43D7-93E9-28F636E5E51B}" destId="{CFC4A4B9-9F9A-497D-BE5B-E0DC74193E3B}" srcOrd="1" destOrd="0" presId="urn:microsoft.com/office/officeart/2005/8/layout/hList1"/>
    <dgm:cxn modelId="{DAE0FDC3-0F1F-47C4-9E04-B3348CD5E451}" type="presParOf" srcId="{AEFC734E-CB7D-4385-83BB-A3E2953EC810}" destId="{BE215004-1E4C-45F7-BB88-156D1C2C8675}" srcOrd="1" destOrd="0" presId="urn:microsoft.com/office/officeart/2005/8/layout/hList1"/>
    <dgm:cxn modelId="{508A5FDE-2F41-4438-BD20-3D2DAF02D6E2}" type="presParOf" srcId="{AEFC734E-CB7D-4385-83BB-A3E2953EC810}" destId="{17CF8114-F342-49D7-8B2A-F60D9F9C8D25}" srcOrd="2" destOrd="0" presId="urn:microsoft.com/office/officeart/2005/8/layout/hList1"/>
    <dgm:cxn modelId="{59556AEB-2FB7-4700-9DE0-208FD7043149}" type="presParOf" srcId="{17CF8114-F342-49D7-8B2A-F60D9F9C8D25}" destId="{34E67EE5-87E5-4F05-8923-9E11547E1F89}" srcOrd="0" destOrd="0" presId="urn:microsoft.com/office/officeart/2005/8/layout/hList1"/>
    <dgm:cxn modelId="{D0CD2FB3-B6BC-443F-98ED-3E5A1A0F1586}" type="presParOf" srcId="{17CF8114-F342-49D7-8B2A-F60D9F9C8D25}" destId="{EFBBE334-5F50-458C-B711-37E2C740266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71762C-547C-44ED-8A5B-0171A8BE38F7}">
      <dsp:nvSpPr>
        <dsp:cNvPr id="0" name=""/>
        <dsp:cNvSpPr/>
      </dsp:nvSpPr>
      <dsp:spPr>
        <a:xfrm>
          <a:off x="3000361" y="2178879"/>
          <a:ext cx="3143277" cy="1250120"/>
        </a:xfrm>
        <a:prstGeom prst="ellipse">
          <a:avLst/>
        </a:prstGeom>
        <a:solidFill>
          <a:srgbClr val="7030A0">
            <a:alpha val="71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0" kern="1200" dirty="0" smtClean="0">
              <a:latin typeface="Comic Sans MS" pitchFamily="66" charset="0"/>
            </a:rPr>
            <a:t>Види ефективності</a:t>
          </a:r>
          <a:endParaRPr lang="ru-RU" sz="2500" b="1" i="0" kern="1200" dirty="0">
            <a:latin typeface="Comic Sans MS" pitchFamily="66" charset="0"/>
          </a:endParaRPr>
        </a:p>
      </dsp:txBody>
      <dsp:txXfrm>
        <a:off x="3000361" y="2178879"/>
        <a:ext cx="3143277" cy="1250120"/>
      </dsp:txXfrm>
    </dsp:sp>
    <dsp:sp modelId="{96451037-6280-45BD-947C-E6F36435516D}">
      <dsp:nvSpPr>
        <dsp:cNvPr id="0" name=""/>
        <dsp:cNvSpPr/>
      </dsp:nvSpPr>
      <dsp:spPr>
        <a:xfrm rot="16200000">
          <a:off x="4441238" y="1702746"/>
          <a:ext cx="261522" cy="473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6200000">
        <a:off x="4441238" y="1702746"/>
        <a:ext cx="261522" cy="473630"/>
      </dsp:txXfrm>
    </dsp:sp>
    <dsp:sp modelId="{1E5BB414-B498-425B-AB40-C1C1F5272365}">
      <dsp:nvSpPr>
        <dsp:cNvPr id="0" name=""/>
        <dsp:cNvSpPr/>
      </dsp:nvSpPr>
      <dsp:spPr>
        <a:xfrm>
          <a:off x="3260906" y="-286450"/>
          <a:ext cx="2622186" cy="1971891"/>
        </a:xfrm>
        <a:prstGeom prst="ellipse">
          <a:avLst/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Comic Sans MS" pitchFamily="66" charset="0"/>
            </a:rPr>
            <a:t>Виробнича</a:t>
          </a:r>
          <a:endParaRPr lang="ru-RU" sz="2400" b="1" kern="1200" dirty="0">
            <a:latin typeface="Comic Sans MS" pitchFamily="66" charset="0"/>
          </a:endParaRPr>
        </a:p>
      </dsp:txBody>
      <dsp:txXfrm>
        <a:off x="3260906" y="-286450"/>
        <a:ext cx="2622186" cy="1971891"/>
      </dsp:txXfrm>
    </dsp:sp>
    <dsp:sp modelId="{1CE45FA1-E715-4B56-9571-1242D71CBC6F}">
      <dsp:nvSpPr>
        <dsp:cNvPr id="0" name=""/>
        <dsp:cNvSpPr/>
      </dsp:nvSpPr>
      <dsp:spPr>
        <a:xfrm rot="20799856">
          <a:off x="6047291" y="2179381"/>
          <a:ext cx="320844" cy="473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967903"/>
            <a:satOff val="-19430"/>
            <a:lumOff val="42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20799856">
        <a:off x="6047291" y="2179381"/>
        <a:ext cx="320844" cy="473630"/>
      </dsp:txXfrm>
    </dsp:sp>
    <dsp:sp modelId="{CC6A54B6-0AEE-46AE-B550-76AD12A3BA8C}">
      <dsp:nvSpPr>
        <dsp:cNvPr id="0" name=""/>
        <dsp:cNvSpPr/>
      </dsp:nvSpPr>
      <dsp:spPr>
        <a:xfrm>
          <a:off x="6450417" y="1061925"/>
          <a:ext cx="2622186" cy="1971891"/>
        </a:xfrm>
        <a:prstGeom prst="ellipse">
          <a:avLst/>
        </a:prstGeom>
        <a:solidFill>
          <a:schemeClr val="accent2">
            <a:hueOff val="2967903"/>
            <a:satOff val="-19430"/>
            <a:lumOff val="426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Comic Sans MS" pitchFamily="66" charset="0"/>
            </a:rPr>
            <a:t>Соціальна</a:t>
          </a:r>
          <a:endParaRPr lang="ru-RU" sz="2400" b="1" kern="1200" dirty="0">
            <a:latin typeface="Comic Sans MS" pitchFamily="66" charset="0"/>
          </a:endParaRPr>
        </a:p>
      </dsp:txBody>
      <dsp:txXfrm>
        <a:off x="6450417" y="1061925"/>
        <a:ext cx="2622186" cy="1971891"/>
      </dsp:txXfrm>
    </dsp:sp>
    <dsp:sp modelId="{22000643-8832-4C22-A36D-F1E891151647}">
      <dsp:nvSpPr>
        <dsp:cNvPr id="0" name=""/>
        <dsp:cNvSpPr/>
      </dsp:nvSpPr>
      <dsp:spPr>
        <a:xfrm rot="1900157">
          <a:off x="5501051" y="3225883"/>
          <a:ext cx="277701" cy="473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5935807"/>
            <a:satOff val="-38860"/>
            <a:lumOff val="85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900157">
        <a:off x="5501051" y="3225883"/>
        <a:ext cx="277701" cy="473630"/>
      </dsp:txXfrm>
    </dsp:sp>
    <dsp:sp modelId="{B6F4EAE3-E17B-4E76-993D-4E16B8F94228}">
      <dsp:nvSpPr>
        <dsp:cNvPr id="0" name=""/>
        <dsp:cNvSpPr/>
      </dsp:nvSpPr>
      <dsp:spPr>
        <a:xfrm>
          <a:off x="5572144" y="3243732"/>
          <a:ext cx="2622186" cy="1971891"/>
        </a:xfrm>
        <a:prstGeom prst="ellipse">
          <a:avLst/>
        </a:prstGeom>
        <a:solidFill>
          <a:schemeClr val="accent2">
            <a:hueOff val="5935807"/>
            <a:satOff val="-38860"/>
            <a:lumOff val="85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Comic Sans MS" pitchFamily="66" charset="0"/>
            </a:rPr>
            <a:t>Технічна</a:t>
          </a:r>
          <a:endParaRPr lang="ru-RU" sz="2400" b="1" kern="1200" dirty="0">
            <a:latin typeface="Comic Sans MS" pitchFamily="66" charset="0"/>
          </a:endParaRPr>
        </a:p>
      </dsp:txBody>
      <dsp:txXfrm>
        <a:off x="5572144" y="3243732"/>
        <a:ext cx="2622186" cy="1971891"/>
      </dsp:txXfrm>
    </dsp:sp>
    <dsp:sp modelId="{799537DB-3B96-4100-B98D-6E3AED341EAF}">
      <dsp:nvSpPr>
        <dsp:cNvPr id="0" name=""/>
        <dsp:cNvSpPr/>
      </dsp:nvSpPr>
      <dsp:spPr>
        <a:xfrm rot="8899822">
          <a:off x="3365263" y="3225883"/>
          <a:ext cx="277695" cy="473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8903710"/>
            <a:satOff val="-58291"/>
            <a:lumOff val="127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8899822">
        <a:off x="3365263" y="3225883"/>
        <a:ext cx="277695" cy="473630"/>
      </dsp:txXfrm>
    </dsp:sp>
    <dsp:sp modelId="{96FD64E4-1B84-408E-BA14-476B3F1E2E07}">
      <dsp:nvSpPr>
        <dsp:cNvPr id="0" name=""/>
        <dsp:cNvSpPr/>
      </dsp:nvSpPr>
      <dsp:spPr>
        <a:xfrm>
          <a:off x="949695" y="3243735"/>
          <a:ext cx="2622186" cy="1971891"/>
        </a:xfrm>
        <a:prstGeom prst="ellipse">
          <a:avLst/>
        </a:prstGeom>
        <a:solidFill>
          <a:srgbClr val="00B0F0">
            <a:alpha val="38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Comic Sans MS" pitchFamily="66" charset="0"/>
            </a:rPr>
            <a:t>Економічна</a:t>
          </a:r>
          <a:endParaRPr lang="ru-RU" sz="2400" b="1" kern="1200" dirty="0">
            <a:latin typeface="Comic Sans MS" pitchFamily="66" charset="0"/>
          </a:endParaRPr>
        </a:p>
      </dsp:txBody>
      <dsp:txXfrm>
        <a:off x="949695" y="3243735"/>
        <a:ext cx="2622186" cy="1971891"/>
      </dsp:txXfrm>
    </dsp:sp>
    <dsp:sp modelId="{94790E3D-890A-4646-93E1-7C1DB5CB3E06}">
      <dsp:nvSpPr>
        <dsp:cNvPr id="0" name=""/>
        <dsp:cNvSpPr/>
      </dsp:nvSpPr>
      <dsp:spPr>
        <a:xfrm rot="11600123">
          <a:off x="2775875" y="2179392"/>
          <a:ext cx="320828" cy="473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1871614"/>
            <a:satOff val="-77721"/>
            <a:lumOff val="170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1600123">
        <a:off x="2775875" y="2179392"/>
        <a:ext cx="320828" cy="473630"/>
      </dsp:txXfrm>
    </dsp:sp>
    <dsp:sp modelId="{0E744289-F85B-407F-B173-5F3BECCDBEAB}">
      <dsp:nvSpPr>
        <dsp:cNvPr id="0" name=""/>
        <dsp:cNvSpPr/>
      </dsp:nvSpPr>
      <dsp:spPr>
        <a:xfrm>
          <a:off x="71412" y="1061949"/>
          <a:ext cx="2622186" cy="1971891"/>
        </a:xfrm>
        <a:prstGeom prst="ellipse">
          <a:avLst/>
        </a:prstGeom>
        <a:solidFill>
          <a:schemeClr val="accent2">
            <a:hueOff val="11871614"/>
            <a:satOff val="-77721"/>
            <a:lumOff val="170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smtClean="0">
              <a:latin typeface="Comic Sans MS" pitchFamily="66" charset="0"/>
            </a:rPr>
            <a:t>Суспільна</a:t>
          </a:r>
          <a:endParaRPr lang="ru-RU" sz="2400" b="1" kern="1200" dirty="0">
            <a:latin typeface="Comic Sans MS" pitchFamily="66" charset="0"/>
          </a:endParaRPr>
        </a:p>
      </dsp:txBody>
      <dsp:txXfrm>
        <a:off x="71412" y="1061949"/>
        <a:ext cx="2622186" cy="19718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7FF040-BB74-430E-9F8A-AE1F43EFC21D}">
      <dsp:nvSpPr>
        <dsp:cNvPr id="0" name=""/>
        <dsp:cNvSpPr/>
      </dsp:nvSpPr>
      <dsp:spPr>
        <a:xfrm>
          <a:off x="5331010" y="2485522"/>
          <a:ext cx="287690" cy="3242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2187"/>
              </a:lnTo>
              <a:lnTo>
                <a:pt x="287690" y="3242187"/>
              </a:lnTo>
            </a:path>
          </a:pathLst>
        </a:custGeom>
        <a:noFill/>
        <a:ln w="1905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5C9DB-C406-4ADA-A7A0-AF3E5EC2051E}">
      <dsp:nvSpPr>
        <dsp:cNvPr id="0" name=""/>
        <dsp:cNvSpPr/>
      </dsp:nvSpPr>
      <dsp:spPr>
        <a:xfrm>
          <a:off x="5331010" y="2485522"/>
          <a:ext cx="287690" cy="1956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6300"/>
              </a:lnTo>
              <a:lnTo>
                <a:pt x="287690" y="1956300"/>
              </a:lnTo>
            </a:path>
          </a:pathLst>
        </a:custGeom>
        <a:noFill/>
        <a:ln w="1905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5908D-E948-467D-BC87-B0D509F7E7F9}">
      <dsp:nvSpPr>
        <dsp:cNvPr id="0" name=""/>
        <dsp:cNvSpPr/>
      </dsp:nvSpPr>
      <dsp:spPr>
        <a:xfrm>
          <a:off x="5331010" y="2485522"/>
          <a:ext cx="287690" cy="741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1860"/>
              </a:lnTo>
              <a:lnTo>
                <a:pt x="287690" y="741860"/>
              </a:lnTo>
            </a:path>
          </a:pathLst>
        </a:custGeom>
        <a:noFill/>
        <a:ln w="1905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0763E-FF30-43B2-BEDC-81B814C1938C}">
      <dsp:nvSpPr>
        <dsp:cNvPr id="0" name=""/>
        <dsp:cNvSpPr/>
      </dsp:nvSpPr>
      <dsp:spPr>
        <a:xfrm>
          <a:off x="4177518" y="1029286"/>
          <a:ext cx="2475048" cy="430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58"/>
              </a:lnTo>
              <a:lnTo>
                <a:pt x="2475048" y="215358"/>
              </a:lnTo>
              <a:lnTo>
                <a:pt x="2475048" y="430717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9383B-0595-4861-BA10-EA0B32FCCE9A}">
      <dsp:nvSpPr>
        <dsp:cNvPr id="0" name=""/>
        <dsp:cNvSpPr/>
      </dsp:nvSpPr>
      <dsp:spPr>
        <a:xfrm>
          <a:off x="330389" y="2485522"/>
          <a:ext cx="272088" cy="2399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9713"/>
              </a:lnTo>
              <a:lnTo>
                <a:pt x="272088" y="2399713"/>
              </a:lnTo>
            </a:path>
          </a:pathLst>
        </a:custGeom>
        <a:noFill/>
        <a:ln w="1905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32A15-2BBB-487F-9EDD-9F293F81FFC1}">
      <dsp:nvSpPr>
        <dsp:cNvPr id="0" name=""/>
        <dsp:cNvSpPr/>
      </dsp:nvSpPr>
      <dsp:spPr>
        <a:xfrm>
          <a:off x="330389" y="2485522"/>
          <a:ext cx="272088" cy="943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477"/>
              </a:lnTo>
              <a:lnTo>
                <a:pt x="272088" y="943477"/>
              </a:lnTo>
            </a:path>
          </a:pathLst>
        </a:custGeom>
        <a:noFill/>
        <a:ln w="1905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26797-00E0-48B1-94D4-A4D7DE6B8765}">
      <dsp:nvSpPr>
        <dsp:cNvPr id="0" name=""/>
        <dsp:cNvSpPr/>
      </dsp:nvSpPr>
      <dsp:spPr>
        <a:xfrm>
          <a:off x="1651946" y="1029286"/>
          <a:ext cx="2525572" cy="430717"/>
        </a:xfrm>
        <a:custGeom>
          <a:avLst/>
          <a:gdLst/>
          <a:ahLst/>
          <a:cxnLst/>
          <a:rect l="0" t="0" r="0" b="0"/>
          <a:pathLst>
            <a:path>
              <a:moveTo>
                <a:pt x="2525572" y="0"/>
              </a:moveTo>
              <a:lnTo>
                <a:pt x="2525572" y="215358"/>
              </a:lnTo>
              <a:lnTo>
                <a:pt x="0" y="215358"/>
              </a:lnTo>
              <a:lnTo>
                <a:pt x="0" y="430717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8FB28-1A56-47D4-B329-C5F978F81594}">
      <dsp:nvSpPr>
        <dsp:cNvPr id="0" name=""/>
        <dsp:cNvSpPr/>
      </dsp:nvSpPr>
      <dsp:spPr>
        <a:xfrm>
          <a:off x="621255" y="3767"/>
          <a:ext cx="7112526" cy="1025518"/>
        </a:xfrm>
        <a:prstGeom prst="rect">
          <a:avLst/>
        </a:prstGeom>
        <a:solidFill>
          <a:srgbClr val="00B050">
            <a:alpha val="20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b="1" kern="1200" dirty="0" smtClean="0">
              <a:latin typeface="Comic Sans MS" pitchFamily="66" charset="0"/>
            </a:rPr>
            <a:t>Методи оцінки ефективності підприємств</a:t>
          </a:r>
          <a:endParaRPr lang="ru-RU" sz="3500" b="1" kern="1200" dirty="0">
            <a:latin typeface="Comic Sans MS" pitchFamily="66" charset="0"/>
          </a:endParaRPr>
        </a:p>
      </dsp:txBody>
      <dsp:txXfrm>
        <a:off x="621255" y="3767"/>
        <a:ext cx="7112526" cy="1025518"/>
      </dsp:txXfrm>
    </dsp:sp>
    <dsp:sp modelId="{DED4B309-AA63-45CE-A38E-BCAD949F172E}">
      <dsp:nvSpPr>
        <dsp:cNvPr id="0" name=""/>
        <dsp:cNvSpPr/>
      </dsp:nvSpPr>
      <dsp:spPr>
        <a:xfrm>
          <a:off x="0" y="1460003"/>
          <a:ext cx="3303893" cy="1025518"/>
        </a:xfrm>
        <a:prstGeom prst="rect">
          <a:avLst/>
        </a:prstGeom>
        <a:solidFill>
          <a:schemeClr val="tx1">
            <a:lumMod val="90000"/>
            <a:lumOff val="10000"/>
            <a:alpha val="3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b="1" i="1" kern="1200" dirty="0" smtClean="0">
              <a:latin typeface="Comic Sans MS" pitchFamily="66" charset="0"/>
            </a:rPr>
            <a:t>Кількісні</a:t>
          </a:r>
          <a:endParaRPr lang="ru-RU" sz="3500" b="1" i="1" kern="1200" dirty="0">
            <a:latin typeface="Comic Sans MS" pitchFamily="66" charset="0"/>
          </a:endParaRPr>
        </a:p>
      </dsp:txBody>
      <dsp:txXfrm>
        <a:off x="0" y="1460003"/>
        <a:ext cx="3303893" cy="1025518"/>
      </dsp:txXfrm>
    </dsp:sp>
    <dsp:sp modelId="{645AE477-DD3A-4A79-9ABA-D48923B28B1B}">
      <dsp:nvSpPr>
        <dsp:cNvPr id="0" name=""/>
        <dsp:cNvSpPr/>
      </dsp:nvSpPr>
      <dsp:spPr>
        <a:xfrm>
          <a:off x="602478" y="2916240"/>
          <a:ext cx="3303893" cy="1025518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Вартісний</a:t>
          </a:r>
          <a:endParaRPr lang="ru-RU" sz="3700" kern="1200" dirty="0"/>
        </a:p>
      </dsp:txBody>
      <dsp:txXfrm>
        <a:off x="602478" y="2916240"/>
        <a:ext cx="3303893" cy="1025518"/>
      </dsp:txXfrm>
    </dsp:sp>
    <dsp:sp modelId="{C39F7E72-9E8E-4458-8A2C-19E2D99F760A}">
      <dsp:nvSpPr>
        <dsp:cNvPr id="0" name=""/>
        <dsp:cNvSpPr/>
      </dsp:nvSpPr>
      <dsp:spPr>
        <a:xfrm>
          <a:off x="602478" y="4372477"/>
          <a:ext cx="3303893" cy="1025518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Фінансово-економічний</a:t>
          </a:r>
          <a:endParaRPr lang="ru-RU" sz="3700" kern="1200" dirty="0"/>
        </a:p>
      </dsp:txBody>
      <dsp:txXfrm>
        <a:off x="602478" y="4372477"/>
        <a:ext cx="3303893" cy="1025518"/>
      </dsp:txXfrm>
    </dsp:sp>
    <dsp:sp modelId="{5371A879-A53E-49D0-80A6-6CC6F7ADDC06}">
      <dsp:nvSpPr>
        <dsp:cNvPr id="0" name=""/>
        <dsp:cNvSpPr/>
      </dsp:nvSpPr>
      <dsp:spPr>
        <a:xfrm>
          <a:off x="5000620" y="1460003"/>
          <a:ext cx="3303893" cy="1025518"/>
        </a:xfrm>
        <a:prstGeom prst="rect">
          <a:avLst/>
        </a:prstGeom>
        <a:solidFill>
          <a:schemeClr val="tx1">
            <a:lumMod val="90000"/>
            <a:lumOff val="10000"/>
            <a:alpha val="3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b="1" i="1" kern="1200" dirty="0" smtClean="0">
              <a:latin typeface="Comic Sans MS" pitchFamily="66" charset="0"/>
            </a:rPr>
            <a:t>Якісні</a:t>
          </a:r>
          <a:endParaRPr lang="ru-RU" sz="3500" b="1" i="1" kern="1200" dirty="0">
            <a:latin typeface="Comic Sans MS" pitchFamily="66" charset="0"/>
          </a:endParaRPr>
        </a:p>
      </dsp:txBody>
      <dsp:txXfrm>
        <a:off x="5000620" y="1460003"/>
        <a:ext cx="3303893" cy="1025518"/>
      </dsp:txXfrm>
    </dsp:sp>
    <dsp:sp modelId="{29E50031-AE65-4532-BC9E-4C09BA79EB58}">
      <dsp:nvSpPr>
        <dsp:cNvPr id="0" name=""/>
        <dsp:cNvSpPr/>
      </dsp:nvSpPr>
      <dsp:spPr>
        <a:xfrm>
          <a:off x="5618700" y="2714623"/>
          <a:ext cx="3303893" cy="1025518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Організаційні аспекти</a:t>
          </a:r>
          <a:endParaRPr lang="ru-RU" sz="3700" kern="1200" dirty="0"/>
        </a:p>
      </dsp:txBody>
      <dsp:txXfrm>
        <a:off x="5618700" y="2714623"/>
        <a:ext cx="3303893" cy="1025518"/>
      </dsp:txXfrm>
    </dsp:sp>
    <dsp:sp modelId="{8497353E-D704-4FC7-9C5F-A172E5F3584B}">
      <dsp:nvSpPr>
        <dsp:cNvPr id="0" name=""/>
        <dsp:cNvSpPr/>
      </dsp:nvSpPr>
      <dsp:spPr>
        <a:xfrm>
          <a:off x="5618700" y="3929063"/>
          <a:ext cx="3303893" cy="1025518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Соціальні аспекти</a:t>
          </a:r>
          <a:endParaRPr lang="ru-RU" sz="3700" kern="1200" dirty="0"/>
        </a:p>
      </dsp:txBody>
      <dsp:txXfrm>
        <a:off x="5618700" y="3929063"/>
        <a:ext cx="3303893" cy="1025518"/>
      </dsp:txXfrm>
    </dsp:sp>
    <dsp:sp modelId="{60C8AA19-E017-4340-B33B-DF0029CDC54C}">
      <dsp:nvSpPr>
        <dsp:cNvPr id="0" name=""/>
        <dsp:cNvSpPr/>
      </dsp:nvSpPr>
      <dsp:spPr>
        <a:xfrm>
          <a:off x="5618700" y="5214951"/>
          <a:ext cx="3303893" cy="1025518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Екологічні аспекти</a:t>
          </a:r>
          <a:endParaRPr lang="ru-RU" sz="3700" kern="1200" dirty="0"/>
        </a:p>
      </dsp:txBody>
      <dsp:txXfrm>
        <a:off x="5618700" y="5214951"/>
        <a:ext cx="3303893" cy="102551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5949-C40D-44ED-A4F9-99E4C156310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5F29-40DD-4002-8D08-91033E8C8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5949-C40D-44ED-A4F9-99E4C156310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5F29-40DD-4002-8D08-91033E8C8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5949-C40D-44ED-A4F9-99E4C156310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5F29-40DD-4002-8D08-91033E8C8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5949-C40D-44ED-A4F9-99E4C156310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5F29-40DD-4002-8D08-91033E8C8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5949-C40D-44ED-A4F9-99E4C156310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5F29-40DD-4002-8D08-91033E8C8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5949-C40D-44ED-A4F9-99E4C156310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5F29-40DD-4002-8D08-91033E8C8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5949-C40D-44ED-A4F9-99E4C156310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5F29-40DD-4002-8D08-91033E8C8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5949-C40D-44ED-A4F9-99E4C156310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55F29-40DD-4002-8D08-91033E8C8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5949-C40D-44ED-A4F9-99E4C156310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5F29-40DD-4002-8D08-91033E8C8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5949-C40D-44ED-A4F9-99E4C156310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F655F29-40DD-4002-8D08-91033E8C8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F715949-C40D-44ED-A4F9-99E4C156310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5F29-40DD-4002-8D08-91033E8C8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F715949-C40D-44ED-A4F9-99E4C156310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F655F29-40DD-4002-8D08-91033E8C8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857364"/>
            <a:ext cx="8643998" cy="2786082"/>
          </a:xfrm>
        </p:spPr>
        <p:txBody>
          <a:bodyPr>
            <a:normAutofit fontScale="90000"/>
          </a:bodyPr>
          <a:lstStyle/>
          <a:p>
            <a:pPr algn="ctr"/>
            <a:r>
              <a:rPr lang="uk-UA" cap="small" dirty="0" smtClean="0">
                <a:latin typeface="Comic Sans MS" pitchFamily="66" charset="0"/>
              </a:rPr>
              <a:t>ОСОБЛИВОСТІ ОЦІНЮВАННЯ ЕФЕКТИВНОСТІ ДІЯЛЬНОСТІ ТРАНСПОРТНИХ ПІДПРИЄМСТВ</a:t>
            </a:r>
            <a:r>
              <a:rPr lang="ru-RU" cap="small" dirty="0" smtClean="0">
                <a:latin typeface="Comic Sans MS" pitchFamily="66" charset="0"/>
              </a:rPr>
              <a:t/>
            </a:r>
            <a:br>
              <a:rPr lang="ru-RU" cap="small" dirty="0" smtClean="0">
                <a:latin typeface="Comic Sans MS" pitchFamily="66" charset="0"/>
              </a:rPr>
            </a:br>
            <a:endParaRPr lang="ru-RU" cap="small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8" y="4944445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uk-UA" sz="2000" dirty="0"/>
              <a:t>Примак Аліна,</a:t>
            </a:r>
            <a:endParaRPr lang="ru-RU" sz="2000" dirty="0"/>
          </a:p>
          <a:p>
            <a:pPr>
              <a:spcBef>
                <a:spcPts val="0"/>
              </a:spcBef>
            </a:pPr>
            <a:r>
              <a:rPr lang="uk-UA" sz="2000" dirty="0" err="1"/>
              <a:t>ФЕтаУ</a:t>
            </a:r>
            <a:r>
              <a:rPr lang="uk-UA" sz="2000" dirty="0" smtClean="0"/>
              <a:t>, 5 курс</a:t>
            </a:r>
            <a:r>
              <a:rPr lang="uk-UA" sz="2000" dirty="0"/>
              <a:t>, </a:t>
            </a:r>
            <a:r>
              <a:rPr lang="uk-UA" sz="2000" dirty="0" smtClean="0"/>
              <a:t>ЕПД-503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076" y="714364"/>
            <a:ext cx="79724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Ефективність діяльності підприємства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3116"/>
            <a:ext cx="8286808" cy="3643338"/>
          </a:xfrm>
        </p:spPr>
        <p:txBody>
          <a:bodyPr>
            <a:noAutofit/>
          </a:bodyPr>
          <a:lstStyle/>
          <a:p>
            <a:pPr marL="419100" indent="-58738" algn="just">
              <a:buNone/>
            </a:pPr>
            <a:r>
              <a:rPr lang="uk-UA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це не </a:t>
            </a:r>
            <a:r>
              <a:rPr lang="uk-UA" b="1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тільки як здатність суб’єкта господарювання отримувати більшу кількість корисних благ у розрахунку на одиницю ресурсів, які використовувались, але й як здатність підприємства розвиватися й досягати мету, зберігаючи збалансовану взаємодію всіх своїх підсистем</a:t>
            </a:r>
            <a:endParaRPr lang="ru-RU" b="1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429264"/>
            <a:ext cx="8001056" cy="1143000"/>
          </a:xfrm>
        </p:spPr>
        <p:txBody>
          <a:bodyPr>
            <a:noAutofit/>
          </a:bodyPr>
          <a:lstStyle/>
          <a:p>
            <a:pPr algn="ctr"/>
            <a:r>
              <a:rPr lang="uk-UA" sz="2500" b="1" i="1" dirty="0" smtClean="0">
                <a:latin typeface="Comic Sans MS" pitchFamily="66" charset="0"/>
              </a:rPr>
              <a:t>Усі разом узяті види ефективності складають синергічну ефективність виробничо-господарської діяльності підприємства.</a:t>
            </a:r>
            <a:endParaRPr lang="ru-RU" sz="2500" b="1" i="1" dirty="0"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4929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89185"/>
            <a:ext cx="8358246" cy="3811583"/>
          </a:xfrm>
          <a:solidFill>
            <a:srgbClr val="92D050">
              <a:alpha val="36000"/>
            </a:srgbClr>
          </a:solidFill>
          <a:ln w="19050" cap="rnd">
            <a:solidFill>
              <a:schemeClr val="bg2">
                <a:lumMod val="50000"/>
              </a:schemeClr>
            </a:solidFill>
            <a:prstDash val="dash"/>
          </a:ln>
        </p:spPr>
        <p:txBody>
          <a:bodyPr>
            <a:normAutofit/>
          </a:bodyPr>
          <a:lstStyle/>
          <a:p>
            <a:pPr algn="just"/>
            <a:r>
              <a:rPr lang="ru-RU" b="1" i="1" dirty="0" err="1" smtClean="0">
                <a:solidFill>
                  <a:srgbClr val="000000"/>
                </a:solidFill>
                <a:latin typeface="Comic Sans MS" pitchFamily="66" charset="0"/>
              </a:rPr>
              <a:t>Діагностика</a:t>
            </a:r>
            <a:r>
              <a:rPr lang="ru-RU" b="1" i="1" dirty="0" smtClean="0">
                <a:solidFill>
                  <a:srgbClr val="000000"/>
                </a:solidFill>
                <a:latin typeface="Comic Sans MS" pitchFamily="66" charset="0"/>
              </a:rPr>
              <a:t> – </a:t>
            </a:r>
            <a:r>
              <a:rPr lang="ru-RU" dirty="0" err="1" smtClean="0">
                <a:solidFill>
                  <a:srgbClr val="000000"/>
                </a:solidFill>
              </a:rPr>
              <a:t>це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процес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отримання</a:t>
            </a:r>
            <a:r>
              <a:rPr lang="ru-RU" dirty="0" smtClean="0">
                <a:solidFill>
                  <a:srgbClr val="000000"/>
                </a:solidFill>
              </a:rPr>
              <a:t>, </a:t>
            </a:r>
            <a:r>
              <a:rPr lang="ru-RU" dirty="0" err="1" smtClean="0">
                <a:solidFill>
                  <a:srgbClr val="000000"/>
                </a:solidFill>
              </a:rPr>
              <a:t>систематизації</a:t>
            </a:r>
            <a:r>
              <a:rPr lang="ru-RU" dirty="0" smtClean="0">
                <a:solidFill>
                  <a:srgbClr val="000000"/>
                </a:solidFill>
              </a:rPr>
              <a:t> та </a:t>
            </a:r>
            <a:r>
              <a:rPr lang="ru-RU" dirty="0" err="1" smtClean="0">
                <a:solidFill>
                  <a:srgbClr val="000000"/>
                </a:solidFill>
              </a:rPr>
              <a:t>відображення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інформації</a:t>
            </a:r>
            <a:r>
              <a:rPr lang="ru-RU" dirty="0" smtClean="0">
                <a:solidFill>
                  <a:srgbClr val="000000"/>
                </a:solidFill>
              </a:rPr>
              <a:t> про стан </a:t>
            </a:r>
            <a:r>
              <a:rPr lang="ru-RU" dirty="0" err="1" smtClean="0">
                <a:solidFill>
                  <a:srgbClr val="000000"/>
                </a:solidFill>
              </a:rPr>
              <a:t>об’єкта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досліджень</a:t>
            </a:r>
            <a:endParaRPr lang="ru-RU" dirty="0" smtClean="0">
              <a:solidFill>
                <a:srgbClr val="000000"/>
              </a:solidFill>
            </a:endParaRPr>
          </a:p>
          <a:p>
            <a:pPr algn="just"/>
            <a:endParaRPr lang="ru-RU" sz="1200" dirty="0" smtClean="0">
              <a:solidFill>
                <a:srgbClr val="000000"/>
              </a:solidFill>
            </a:endParaRPr>
          </a:p>
          <a:p>
            <a:pPr algn="just"/>
            <a:r>
              <a:rPr lang="ru-RU" b="1" i="1" dirty="0" err="1" smtClean="0">
                <a:solidFill>
                  <a:srgbClr val="000000"/>
                </a:solidFill>
                <a:latin typeface="Comic Sans MS" pitchFamily="66" charset="0"/>
              </a:rPr>
              <a:t>Діагностика</a:t>
            </a:r>
            <a:r>
              <a:rPr lang="ru-RU" b="1" i="1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latin typeface="Comic Sans MS" pitchFamily="66" charset="0"/>
              </a:rPr>
              <a:t>підприємства</a:t>
            </a:r>
            <a:r>
              <a:rPr lang="ru-RU" b="1" i="1" dirty="0" smtClean="0">
                <a:solidFill>
                  <a:srgbClr val="000000"/>
                </a:solidFill>
                <a:latin typeface="Comic Sans MS" pitchFamily="66" charset="0"/>
              </a:rPr>
              <a:t> – </a:t>
            </a:r>
            <a:r>
              <a:rPr lang="ru-RU" dirty="0" err="1" smtClean="0">
                <a:solidFill>
                  <a:srgbClr val="000000"/>
                </a:solidFill>
              </a:rPr>
              <a:t>це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розпізнавання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його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кризових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явищ</a:t>
            </a:r>
            <a:r>
              <a:rPr lang="ru-RU" dirty="0" smtClean="0">
                <a:solidFill>
                  <a:srgbClr val="000000"/>
                </a:solidFill>
              </a:rPr>
              <a:t> на </a:t>
            </a:r>
            <a:r>
              <a:rPr lang="ru-RU" dirty="0" err="1" smtClean="0">
                <a:solidFill>
                  <a:srgbClr val="000000"/>
                </a:solidFill>
              </a:rPr>
              <a:t>підставі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встановлених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закономірностей</a:t>
            </a:r>
            <a:r>
              <a:rPr lang="ru-RU" dirty="0" smtClean="0">
                <a:solidFill>
                  <a:srgbClr val="000000"/>
                </a:solidFill>
              </a:rPr>
              <a:t>, </a:t>
            </a:r>
            <a:r>
              <a:rPr lang="ru-RU" dirty="0" err="1" smtClean="0">
                <a:solidFill>
                  <a:srgbClr val="000000"/>
                </a:solidFill>
              </a:rPr>
              <a:t>змін</a:t>
            </a:r>
            <a:r>
              <a:rPr lang="ru-RU" dirty="0" smtClean="0">
                <a:solidFill>
                  <a:srgbClr val="000000"/>
                </a:solidFill>
              </a:rPr>
              <a:t> та </a:t>
            </a:r>
            <a:r>
              <a:rPr lang="ru-RU" dirty="0" err="1" smtClean="0">
                <a:solidFill>
                  <a:srgbClr val="000000"/>
                </a:solidFill>
              </a:rPr>
              <a:t>виявлених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залежностей</a:t>
            </a:r>
            <a:endParaRPr lang="ru-RU" dirty="0" smtClean="0">
              <a:solidFill>
                <a:srgbClr val="000000"/>
              </a:solidFill>
            </a:endParaRPr>
          </a:p>
          <a:p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214282" y="357166"/>
            <a:ext cx="8358214" cy="1785950"/>
          </a:xfrm>
          <a:prstGeom prst="downArrowCallou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100" b="1" i="1" dirty="0" smtClean="0">
                <a:solidFill>
                  <a:srgbClr val="002060"/>
                </a:solidFill>
                <a:latin typeface="Comic Sans MS" pitchFamily="66" charset="0"/>
              </a:rPr>
              <a:t>Діагностика - розпізнавання</a:t>
            </a:r>
            <a:endParaRPr lang="ru-RU" sz="41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2" y="274638"/>
            <a:ext cx="8186766" cy="1939916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b="1" dirty="0" smtClean="0">
                <a:ln w="5080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Схема процесу оцінювання ефективності діяльності підприємства</a:t>
            </a:r>
            <a:endParaRPr lang="ru-RU" b="1" dirty="0">
              <a:ln w="50800">
                <a:solidFill>
                  <a:schemeClr val="accent4">
                    <a:lumMod val="50000"/>
                  </a:schemeClr>
                </a:solidFill>
              </a:ln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073" name="Group 1"/>
          <p:cNvGrpSpPr>
            <a:grpSpLocks noChangeAspect="1"/>
          </p:cNvGrpSpPr>
          <p:nvPr/>
        </p:nvGrpSpPr>
        <p:grpSpPr bwMode="auto">
          <a:xfrm>
            <a:off x="214282" y="2571745"/>
            <a:ext cx="8929718" cy="3214906"/>
            <a:chOff x="1418" y="9138"/>
            <a:chExt cx="9637" cy="2674"/>
          </a:xfrm>
        </p:grpSpPr>
        <p:sp>
          <p:nvSpPr>
            <p:cNvPr id="3089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418" y="9138"/>
              <a:ext cx="9637" cy="235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>
              <a:off x="4655" y="10928"/>
              <a:ext cx="915" cy="180"/>
            </a:xfrm>
            <a:prstGeom prst="leftArrow">
              <a:avLst>
                <a:gd name="adj1" fmla="val 50000"/>
                <a:gd name="adj2" fmla="val 127083"/>
              </a:avLst>
            </a:pr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>
              <a:off x="8100" y="10928"/>
              <a:ext cx="935" cy="180"/>
            </a:xfrm>
            <a:prstGeom prst="leftArrow">
              <a:avLst>
                <a:gd name="adj1" fmla="val 50000"/>
                <a:gd name="adj2" fmla="val 129861"/>
              </a:avLst>
            </a:pr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9950" y="9758"/>
              <a:ext cx="180" cy="789"/>
            </a:xfrm>
            <a:prstGeom prst="downArrow">
              <a:avLst>
                <a:gd name="adj1" fmla="val 50000"/>
                <a:gd name="adj2" fmla="val 109583"/>
              </a:avLst>
            </a:pr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>
              <a:off x="8048" y="9578"/>
              <a:ext cx="990" cy="165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3114" y="9578"/>
              <a:ext cx="990" cy="165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5504" y="9578"/>
              <a:ext cx="990" cy="165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rgbClr val="7030A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1418" y="9138"/>
              <a:ext cx="1887" cy="810"/>
            </a:xfrm>
            <a:prstGeom prst="flowChartProcess">
              <a:avLst/>
            </a:prstGeom>
            <a:solidFill>
              <a:srgbClr val="92D050">
                <a:alpha val="39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1553" y="9258"/>
              <a:ext cx="1887" cy="810"/>
            </a:xfrm>
            <a:prstGeom prst="flowChartProcess">
              <a:avLst/>
            </a:prstGeom>
            <a:solidFill>
              <a:srgbClr val="92D050">
                <a:alpha val="77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1704" y="9408"/>
              <a:ext cx="1886" cy="809"/>
            </a:xfrm>
            <a:prstGeom prst="flowChartProcess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Calibri" pitchFamily="34" charset="0"/>
                  <a:cs typeface="Times New Roman" pitchFamily="18" charset="0"/>
                </a:rPr>
                <a:t>Вихідна інформація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4093" y="9138"/>
              <a:ext cx="1835" cy="1079"/>
            </a:xfrm>
            <a:prstGeom prst="flowChartProcess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Calibri" pitchFamily="34" charset="0"/>
                  <a:cs typeface="Times New Roman" pitchFamily="18" charset="0"/>
                </a:rPr>
                <a:t>Визначення одиничних показників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6506" y="9138"/>
              <a:ext cx="1933" cy="1079"/>
            </a:xfrm>
            <a:prstGeom prst="flowChartProcess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Calibri" pitchFamily="34" charset="0"/>
                  <a:cs typeface="Times New Roman" pitchFamily="18" charset="0"/>
                </a:rPr>
                <a:t>Визначення узагальнюючих показників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9051" y="9138"/>
              <a:ext cx="1988" cy="1079"/>
            </a:xfrm>
            <a:prstGeom prst="flowChartProcess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Calibri" pitchFamily="34" charset="0"/>
                  <a:cs typeface="Times New Roman" pitchFamily="18" charset="0"/>
                </a:rPr>
                <a:t>Визначення інтегрального показника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8901" y="10553"/>
              <a:ext cx="2154" cy="1259"/>
            </a:xfrm>
            <a:prstGeom prst="flowChartProcess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36000" rIns="0" bIns="0" numCol="1" anchor="ctr" anchorCtr="0" compatLnSpc="1">
              <a:prstTxWarp prst="textNoShape">
                <a:avLst/>
              </a:prstTxWarp>
            </a:bodyPr>
            <a:lstStyle/>
            <a:p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Calibri" pitchFamily="34" charset="0"/>
                  <a:cs typeface="Times New Roman" pitchFamily="18" charset="0"/>
                </a:rPr>
                <a:t>Оцінка ефективності діяльності підприємства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5273" y="10550"/>
              <a:ext cx="2827" cy="1262"/>
            </a:xfrm>
            <a:prstGeom prst="flowChartProcess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Calibri" pitchFamily="34" charset="0"/>
                  <a:cs typeface="Times New Roman" pitchFamily="18" charset="0"/>
                </a:rPr>
                <a:t>Прогнозування підвищення ефективності діяльності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3074" name="AutoShape 2"/>
            <p:cNvSpPr>
              <a:spLocks noChangeArrowheads="1"/>
            </p:cNvSpPr>
            <p:nvPr/>
          </p:nvSpPr>
          <p:spPr bwMode="auto">
            <a:xfrm>
              <a:off x="1709" y="10550"/>
              <a:ext cx="2946" cy="1262"/>
            </a:xfrm>
            <a:prstGeom prst="flowChartProcess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Calibri" pitchFamily="34" charset="0"/>
                  <a:cs typeface="Times New Roman" pitchFamily="18" charset="0"/>
                </a:rPr>
                <a:t>Реалізація заходів щодо підвищення ефективності діяльності підприємства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06" y="285776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" y="488952"/>
            <a:ext cx="6858016" cy="2797172"/>
          </a:xfrm>
        </p:spPr>
        <p:txBody>
          <a:bodyPr>
            <a:noAutofit/>
          </a:bodyPr>
          <a:lstStyle/>
          <a:p>
            <a:pPr algn="ctr"/>
            <a:r>
              <a:rPr lang="ru-RU" sz="35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ключові</a:t>
            </a:r>
            <a:r>
              <a:rPr lang="ru-RU" sz="35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sz="35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показники</a:t>
            </a:r>
            <a:r>
              <a:rPr lang="ru-RU" sz="35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sz="35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ефективності</a:t>
            </a:r>
            <a:r>
              <a:rPr lang="ru-RU" sz="35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(</a:t>
            </a:r>
            <a:r>
              <a:rPr lang="ru-RU" sz="35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крі</a:t>
            </a:r>
            <a:r>
              <a:rPr lang="ru-RU" sz="35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) </a:t>
            </a:r>
            <a:r>
              <a:rPr lang="ru-RU" sz="35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відносяться</a:t>
            </a:r>
            <a:r>
              <a:rPr lang="ru-RU" sz="35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до </a:t>
            </a:r>
            <a:r>
              <a:rPr lang="ru-RU" sz="35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результатних</a:t>
            </a:r>
            <a:r>
              <a:rPr lang="ru-RU" sz="35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методик </a:t>
            </a:r>
            <a:r>
              <a:rPr lang="ru-RU" sz="35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оцінки</a:t>
            </a:r>
            <a:r>
              <a:rPr lang="ru-RU" sz="35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sz="35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ефективності</a:t>
            </a:r>
            <a:r>
              <a:rPr lang="uk-UA" sz="35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. </a:t>
            </a:r>
            <a:endParaRPr lang="ru-RU" sz="35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319242" y="3714752"/>
            <a:ext cx="7896228" cy="2786082"/>
          </a:xfrm>
          <a:solidFill>
            <a:schemeClr val="accent2">
              <a:lumMod val="60000"/>
              <a:lumOff val="40000"/>
              <a:alpha val="51000"/>
            </a:schemeClr>
          </a:solidFill>
          <a:ln w="22225" cap="rnd">
            <a:solidFill>
              <a:schemeClr val="accent2">
                <a:lumMod val="50000"/>
              </a:schemeClr>
            </a:solidFill>
            <a:prstDash val="sysDot"/>
          </a:ln>
        </p:spPr>
        <p:txBody>
          <a:bodyPr>
            <a:normAutofit lnSpcReduction="10000"/>
          </a:bodyPr>
          <a:lstStyle/>
          <a:p>
            <a:pPr marL="419100" indent="30163" algn="ctr">
              <a:buNone/>
            </a:pPr>
            <a:r>
              <a:rPr lang="uk-UA" b="1" i="1" dirty="0" smtClean="0"/>
              <a:t>КРІ - обмежений набір основних параметрів, які використовуються для моніторингу і діагностики результатів діяльності компанії і подальшого ухвалення на їх основі управлінських рішень.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75"/>
                            </p:stCondLst>
                            <p:childTnLst>
                              <p:par>
                                <p:cTn id="18" presetID="18" presetClass="entr" presetSubtype="1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75"/>
                            </p:stCondLst>
                            <p:childTnLst>
                              <p:par>
                                <p:cTn id="22" presetID="18" presetClass="entr" presetSubtype="1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2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1857364"/>
          <a:ext cx="9144000" cy="5000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329642" cy="1582726"/>
          </a:xfrm>
        </p:spPr>
        <p:txBody>
          <a:bodyPr>
            <a:noAutofit/>
          </a:bodyPr>
          <a:lstStyle/>
          <a:p>
            <a:pPr algn="ctr"/>
            <a:r>
              <a:rPr lang="uk-UA" sz="3500" b="1" i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КРІ для оцінювання ефективності діяльності транспортних підприємств</a:t>
            </a:r>
            <a:endParaRPr lang="ru-RU" sz="3500" b="1" i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AsOne/>
      </p:bldGraphic>
    </p:bldLst>
  </p:timing>
</p:sld>
</file>

<file path=ppt/theme/theme1.xml><?xml version="1.0" encoding="utf-8"?>
<a:theme xmlns:a="http://schemas.openxmlformats.org/drawingml/2006/main" name="Техническая">
  <a:themeElements>
    <a:clrScheme name="Другая 4">
      <a:dk1>
        <a:srgbClr val="D4FFE7"/>
      </a:dk1>
      <a:lt1>
        <a:srgbClr val="003760"/>
      </a:lt1>
      <a:dk2>
        <a:srgbClr val="FBF1BB"/>
      </a:dk2>
      <a:lt2>
        <a:srgbClr val="005828"/>
      </a:lt2>
      <a:accent1>
        <a:srgbClr val="0070C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70C0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</TotalTime>
  <Words>281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ОСОБЛИВОСТІ ОЦІНЮВАННЯ ЕФЕКТИВНОСТІ ДІЯЛЬНОСТІ ТРАНСПОРТНИХ ПІДПРИЄМСТВ </vt:lpstr>
      <vt:lpstr>Ефективність діяльності підприємства</vt:lpstr>
      <vt:lpstr>Усі разом узяті види ефективності складають синергічну ефективність виробничо-господарської діяльності підприємства.</vt:lpstr>
      <vt:lpstr>Слайд 4</vt:lpstr>
      <vt:lpstr>Схема процесу оцінювання ефективності діяльності підприємства</vt:lpstr>
      <vt:lpstr>Слайд 6</vt:lpstr>
      <vt:lpstr>ключові показники ефективності (крі) відносяться до результатних методик оцінки ефективності. </vt:lpstr>
      <vt:lpstr>КРІ для оцінювання ефективності діяльності транспортних підприємств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ОЦІНЮВАННЯ ЕФЕКТИВНОСТІ ДІЯЛЬНОСТІ ТРАНСПОРТНИХ ПІДПРИЄМСТВ</dc:title>
  <dc:creator>user</dc:creator>
  <cp:lastModifiedBy>Лідія-ПК</cp:lastModifiedBy>
  <cp:revision>15</cp:revision>
  <dcterms:created xsi:type="dcterms:W3CDTF">2014-04-17T19:26:15Z</dcterms:created>
  <dcterms:modified xsi:type="dcterms:W3CDTF">2014-04-28T11:56:01Z</dcterms:modified>
</cp:coreProperties>
</file>