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8" r:id="rId2"/>
    <p:sldId id="257" r:id="rId3"/>
    <p:sldId id="263" r:id="rId4"/>
    <p:sldId id="268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 snapToGrid="0" snapToObjects="1">
      <p:cViewPr varScale="1">
        <p:scale>
          <a:sx n="26" d="100"/>
          <a:sy n="2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pPr/>
              <a:t>Monday, April 28,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pPr/>
              <a:t>Monday, April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pPr/>
              <a:t>Monday, April 28,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Monday, April 28, 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pPr/>
              <a:t>Monday, April 28, 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Monday, April 28, 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pPr/>
              <a:t>Monday, April 28, 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pPr/>
              <a:t>Monday, April 28,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Monday, April 28,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pPr/>
              <a:t>Monday, April 28,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pPr/>
              <a:t>Monday, April 28,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pPr/>
              <a:t>Monday, April 28,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3529" y="685801"/>
            <a:ext cx="8528424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400" dirty="0" smtClean="0"/>
              <a:t>«</a:t>
            </a:r>
            <a:r>
              <a:rPr lang="uk-UA" sz="4400" dirty="0" err="1" smtClean="0"/>
              <a:t>Інтернет-реклама</a:t>
            </a:r>
            <a:r>
              <a:rPr lang="uk-UA" sz="4400" dirty="0" smtClean="0"/>
              <a:t>  - багатоваріантність створення власного бізнесу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5169646" y="4876800"/>
            <a:ext cx="3151393" cy="914400"/>
          </a:xfrm>
        </p:spPr>
        <p:txBody>
          <a:bodyPr/>
          <a:lstStyle/>
          <a:p>
            <a:r>
              <a:rPr lang="ru-RU" sz="2000" dirty="0" err="1"/>
              <a:t>Підготував</a:t>
            </a:r>
            <a:r>
              <a:rPr lang="ru-RU" sz="2000" dirty="0"/>
              <a:t>: Козлов Владислав </a:t>
            </a:r>
            <a:r>
              <a:rPr lang="ru-RU" sz="2000" dirty="0" err="1" smtClean="0"/>
              <a:t>Анатолійович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19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 экрана 2014-01-10 в 14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01" r="4001"/>
          <a:stretch>
            <a:fillRect/>
          </a:stretch>
        </p:blipFill>
        <p:spPr>
          <a:xfrm>
            <a:off x="9463" y="685801"/>
            <a:ext cx="9116609" cy="5469964"/>
          </a:xfr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83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 экрана 2014-01-10 в 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01" r="4001"/>
          <a:stretch>
            <a:fillRect/>
          </a:stretch>
        </p:blipFill>
        <p:spPr>
          <a:xfrm>
            <a:off x="0" y="685801"/>
            <a:ext cx="9144000" cy="5486399"/>
          </a:xfr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0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-42249" y="2490195"/>
            <a:ext cx="9186249" cy="914400"/>
          </a:xfrm>
        </p:spPr>
        <p:txBody>
          <a:bodyPr/>
          <a:lstStyle/>
          <a:p>
            <a:pPr algn="ctr"/>
            <a:r>
              <a:rPr lang="ru-RU" sz="9600" dirty="0" err="1" smtClean="0"/>
              <a:t>Дякую</a:t>
            </a:r>
            <a:r>
              <a:rPr lang="ru-RU" sz="9600" dirty="0" smtClean="0"/>
              <a:t> за </a:t>
            </a:r>
            <a:r>
              <a:rPr lang="ru-RU" sz="9600" dirty="0" err="1" smtClean="0"/>
              <a:t>увагу</a:t>
            </a:r>
            <a:r>
              <a:rPr lang="ru-RU" sz="9600" dirty="0" smtClean="0"/>
              <a:t>!</a:t>
            </a:r>
            <a:endParaRPr lang="ru-RU" sz="9600" dirty="0"/>
          </a:p>
        </p:txBody>
      </p:sp>
    </p:spTree>
    <p:extLst>
      <p:ext uri="{BB962C8B-B14F-4D97-AF65-F5344CB8AC3E}">
        <p14:creationId xmlns="" xmlns:p14="http://schemas.microsoft.com/office/powerpoint/2010/main" val="30569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s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2000" b="-22000"/>
          <a:stretch>
            <a:fillRect/>
          </a:stretch>
        </p:blipFill>
        <p:spPr>
          <a:xfrm>
            <a:off x="1718921" y="-493374"/>
            <a:ext cx="6096000" cy="3657600"/>
          </a:xfr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Изображение 4" descr="adwords-hom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67" y="2889624"/>
            <a:ext cx="5827245" cy="3968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80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ronka-prodaj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6667" r="-26667"/>
          <a:stretch>
            <a:fillRect/>
          </a:stretch>
        </p:blipFill>
        <p:spPr>
          <a:xfrm>
            <a:off x="-1143002" y="1"/>
            <a:ext cx="11430002" cy="6857999"/>
          </a:xfr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52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463176" y="2667747"/>
            <a:ext cx="7992334" cy="2185893"/>
          </a:xfrm>
        </p:spPr>
        <p:txBody>
          <a:bodyPr/>
          <a:lstStyle/>
          <a:p>
            <a:pPr algn="ctr"/>
            <a:r>
              <a:rPr lang="ru-RU" dirty="0" err="1" smtClean="0"/>
              <a:t>Подивимось</a:t>
            </a:r>
            <a:r>
              <a:rPr lang="ru-RU" dirty="0" smtClean="0"/>
              <a:t> на приклад </a:t>
            </a:r>
            <a:r>
              <a:rPr lang="ru-RU" dirty="0" err="1" smtClean="0"/>
              <a:t>працюючего</a:t>
            </a:r>
            <a:r>
              <a:rPr lang="ru-RU" dirty="0"/>
              <a:t> </a:t>
            </a:r>
            <a:r>
              <a:rPr lang="en-US" dirty="0" smtClean="0"/>
              <a:t>landing page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uk-UA" dirty="0" smtClean="0"/>
              <a:t>Спеціалізація: Алкогольні напої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53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04" r="3704"/>
          <a:stretch>
            <a:fillRect/>
          </a:stretch>
        </p:blipFill>
        <p:spPr>
          <a:xfrm>
            <a:off x="0" y="685801"/>
            <a:ext cx="9144000" cy="5486398"/>
          </a:xfrm>
        </p:spPr>
      </p:pic>
    </p:spTree>
    <p:extLst>
      <p:ext uri="{BB962C8B-B14F-4D97-AF65-F5344CB8AC3E}">
        <p14:creationId xmlns="" xmlns:p14="http://schemas.microsoft.com/office/powerpoint/2010/main" val="38172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5" r="3845"/>
          <a:stretch>
            <a:fillRect/>
          </a:stretch>
        </p:blipFill>
        <p:spPr>
          <a:xfrm>
            <a:off x="-43517" y="685801"/>
            <a:ext cx="9187517" cy="5512509"/>
          </a:xfr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3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5" r="3845"/>
          <a:stretch>
            <a:fillRect/>
          </a:stretch>
        </p:blipFill>
        <p:spPr>
          <a:xfrm>
            <a:off x="21273" y="685801"/>
            <a:ext cx="9122727" cy="5473635"/>
          </a:xfr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15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5" r="3845"/>
          <a:stretch>
            <a:fillRect/>
          </a:stretch>
        </p:blipFill>
        <p:spPr>
          <a:xfrm>
            <a:off x="0" y="685801"/>
            <a:ext cx="9144000" cy="5486399"/>
          </a:xfr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2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19" r="4019"/>
          <a:stretch>
            <a:fillRect/>
          </a:stretch>
        </p:blipFill>
        <p:spPr>
          <a:xfrm>
            <a:off x="0" y="685801"/>
            <a:ext cx="9144000" cy="5486399"/>
          </a:xfr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10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Базовая.thmx</Template>
  <TotalTime>479</TotalTime>
  <Words>17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Підготував: Козлов Владислав Анатолійович</vt:lpstr>
      <vt:lpstr>Слайд 2</vt:lpstr>
      <vt:lpstr>Слайд 3</vt:lpstr>
      <vt:lpstr>Подивимось на приклад працюючего landing page  Спеціалізація: Алкогольні напої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Дякую за увагу!</vt:lpstr>
    </vt:vector>
  </TitlesOfParts>
  <Company>Apple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Підготував: Козлов Владислав Анатолійович</dc:title>
  <dc:creator>MacBook Air</dc:creator>
  <cp:lastModifiedBy>Лідія-ПК</cp:lastModifiedBy>
  <cp:revision>5</cp:revision>
  <dcterms:created xsi:type="dcterms:W3CDTF">2014-01-10T12:32:29Z</dcterms:created>
  <dcterms:modified xsi:type="dcterms:W3CDTF">2014-04-28T09:05:36Z</dcterms:modified>
</cp:coreProperties>
</file>