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35340-2CA5-4487-B46C-5B5BFCFC248C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5C7EB89-E51A-4EC5-98FC-44868F613D2F}">
      <dgm:prSet phldrT="[Текст]" custT="1"/>
      <dgm:spPr/>
      <dgm:t>
        <a:bodyPr/>
        <a:lstStyle/>
        <a:p>
          <a:r>
            <a:rPr lang="uk-UA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Концепція компанії </a:t>
          </a:r>
          <a:r>
            <a:rPr lang="uk-UA" sz="21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МакКінсі</a:t>
          </a:r>
          <a:r>
            <a:rPr lang="uk-UA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 – 1980 рік</a:t>
          </a:r>
          <a:endParaRPr lang="uk-UA" sz="2100" dirty="0">
            <a:solidFill>
              <a:schemeClr val="tx1">
                <a:lumMod val="95000"/>
                <a:lumOff val="5000"/>
              </a:schemeClr>
            </a:solidFill>
            <a:latin typeface="Book Antiqua" pitchFamily="18" charset="0"/>
          </a:endParaRPr>
        </a:p>
      </dgm:t>
    </dgm:pt>
    <dgm:pt modelId="{88172FAA-B624-430C-95E0-2A167A87D6A7}" type="parTrans" cxnId="{543D23D6-C86D-43C8-9778-D3A5264A5D17}">
      <dgm:prSet/>
      <dgm:spPr/>
      <dgm:t>
        <a:bodyPr/>
        <a:lstStyle/>
        <a:p>
          <a:endParaRPr lang="uk-UA"/>
        </a:p>
      </dgm:t>
    </dgm:pt>
    <dgm:pt modelId="{906053F3-8B0A-4B83-ADC6-2D1B6C5C99F1}" type="sibTrans" cxnId="{543D23D6-C86D-43C8-9778-D3A5264A5D17}">
      <dgm:prSet/>
      <dgm:spPr/>
      <dgm:t>
        <a:bodyPr/>
        <a:lstStyle/>
        <a:p>
          <a:endParaRPr lang="uk-UA"/>
        </a:p>
      </dgm:t>
    </dgm:pt>
    <dgm:pt modelId="{B96E449A-D125-4DEE-90F1-3141A4DE52DB}">
      <dgm:prSet phldrT="[Текст]" custT="1"/>
      <dgm:spPr/>
      <dgm:t>
        <a:bodyPr/>
        <a:lstStyle/>
        <a:p>
          <a:r>
            <a:rPr lang="uk-UA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Концепція М.</a:t>
          </a:r>
          <a:r>
            <a:rPr lang="uk-UA" sz="21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Портера</a:t>
          </a:r>
          <a:r>
            <a:rPr lang="uk-UA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 – 1985 рік</a:t>
          </a:r>
          <a:endParaRPr lang="uk-UA" sz="2100" dirty="0">
            <a:solidFill>
              <a:schemeClr val="tx1">
                <a:lumMod val="95000"/>
                <a:lumOff val="5000"/>
              </a:schemeClr>
            </a:solidFill>
            <a:latin typeface="Book Antiqua" pitchFamily="18" charset="0"/>
          </a:endParaRPr>
        </a:p>
      </dgm:t>
    </dgm:pt>
    <dgm:pt modelId="{4385222E-E9EA-4F0A-8AB9-E9B79AA0664F}" type="parTrans" cxnId="{0F9F02D1-A7BE-40D9-8793-77407A9B6B03}">
      <dgm:prSet/>
      <dgm:spPr/>
      <dgm:t>
        <a:bodyPr/>
        <a:lstStyle/>
        <a:p>
          <a:endParaRPr lang="uk-UA"/>
        </a:p>
      </dgm:t>
    </dgm:pt>
    <dgm:pt modelId="{99D4F170-0823-478E-9EA9-D9D409C9381D}" type="sibTrans" cxnId="{0F9F02D1-A7BE-40D9-8793-77407A9B6B03}">
      <dgm:prSet/>
      <dgm:spPr/>
      <dgm:t>
        <a:bodyPr/>
        <a:lstStyle/>
        <a:p>
          <a:endParaRPr lang="uk-UA"/>
        </a:p>
      </dgm:t>
    </dgm:pt>
    <dgm:pt modelId="{79C394CB-9EB4-4C1C-8B87-6DD8706978FB}">
      <dgm:prSet phldrT="[Текст]" custT="1"/>
      <dgm:spPr/>
      <dgm:t>
        <a:bodyPr/>
        <a:lstStyle/>
        <a:p>
          <a:r>
            <a:rPr lang="uk-UA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Концепція Б.Андерсена – 1987 рік</a:t>
          </a:r>
          <a:endParaRPr lang="uk-UA" sz="2100" dirty="0">
            <a:solidFill>
              <a:schemeClr val="tx1">
                <a:lumMod val="95000"/>
                <a:lumOff val="5000"/>
              </a:schemeClr>
            </a:solidFill>
            <a:latin typeface="Book Antiqua" pitchFamily="18" charset="0"/>
          </a:endParaRPr>
        </a:p>
      </dgm:t>
    </dgm:pt>
    <dgm:pt modelId="{65F8AC90-CEDE-40C6-82BE-95A3B3639E57}" type="parTrans" cxnId="{44B2519B-361B-47D1-8176-0B46242135BD}">
      <dgm:prSet/>
      <dgm:spPr/>
      <dgm:t>
        <a:bodyPr/>
        <a:lstStyle/>
        <a:p>
          <a:endParaRPr lang="uk-UA"/>
        </a:p>
      </dgm:t>
    </dgm:pt>
    <dgm:pt modelId="{C7F97101-CD55-4126-8D47-64B2B9F118F1}" type="sibTrans" cxnId="{44B2519B-361B-47D1-8176-0B46242135BD}">
      <dgm:prSet/>
      <dgm:spPr/>
      <dgm:t>
        <a:bodyPr/>
        <a:lstStyle/>
        <a:p>
          <a:endParaRPr lang="uk-UA"/>
        </a:p>
      </dgm:t>
    </dgm:pt>
    <dgm:pt modelId="{D8F4CA9A-4F18-49DE-9BD7-6BC304FC040D}">
      <dgm:prSet custT="1"/>
      <dgm:spPr/>
      <dgm:t>
        <a:bodyPr/>
        <a:lstStyle/>
        <a:p>
          <a:r>
            <a:rPr lang="uk-UA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Концепція А.</a:t>
          </a:r>
          <a:r>
            <a:rPr lang="uk-UA" sz="21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Томпсона</a:t>
          </a:r>
          <a:r>
            <a:rPr lang="uk-UA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, </a:t>
          </a:r>
          <a:r>
            <a:rPr lang="uk-UA" sz="21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Жд.Стрікленда</a:t>
          </a:r>
          <a:r>
            <a:rPr lang="uk-UA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 – </a:t>
          </a:r>
          <a:r>
            <a:rPr lang="uk-UA" sz="21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1990ті</a:t>
          </a:r>
          <a:r>
            <a:rPr lang="uk-UA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 роки</a:t>
          </a:r>
          <a:endParaRPr lang="uk-UA" sz="2100" dirty="0">
            <a:solidFill>
              <a:schemeClr val="tx1">
                <a:lumMod val="95000"/>
                <a:lumOff val="5000"/>
              </a:schemeClr>
            </a:solidFill>
            <a:latin typeface="Book Antiqua" pitchFamily="18" charset="0"/>
          </a:endParaRPr>
        </a:p>
      </dgm:t>
    </dgm:pt>
    <dgm:pt modelId="{76037C92-430A-4864-974D-D96E1654B549}" type="parTrans" cxnId="{0A2A7856-4B5B-4AB5-919D-36464915A86D}">
      <dgm:prSet/>
      <dgm:spPr/>
      <dgm:t>
        <a:bodyPr/>
        <a:lstStyle/>
        <a:p>
          <a:endParaRPr lang="uk-UA"/>
        </a:p>
      </dgm:t>
    </dgm:pt>
    <dgm:pt modelId="{67F901A1-60B5-444F-A3B9-A72CF12AFF6A}" type="sibTrans" cxnId="{0A2A7856-4B5B-4AB5-919D-36464915A86D}">
      <dgm:prSet/>
      <dgm:spPr/>
      <dgm:t>
        <a:bodyPr/>
        <a:lstStyle/>
        <a:p>
          <a:endParaRPr lang="uk-UA"/>
        </a:p>
      </dgm:t>
    </dgm:pt>
    <dgm:pt modelId="{C6B6A0B4-F00B-48A7-A115-67FD6C437272}">
      <dgm:prSet custT="1"/>
      <dgm:spPr/>
      <dgm:t>
        <a:bodyPr/>
        <a:lstStyle/>
        <a:p>
          <a:r>
            <a:rPr lang="uk-UA" sz="21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Концепція В.Рєпіна – 2003 рік </a:t>
          </a:r>
          <a:endParaRPr lang="uk-UA" sz="2100" dirty="0">
            <a:solidFill>
              <a:schemeClr val="tx1">
                <a:lumMod val="95000"/>
                <a:lumOff val="5000"/>
              </a:schemeClr>
            </a:solidFill>
            <a:latin typeface="Book Antiqua" pitchFamily="18" charset="0"/>
          </a:endParaRPr>
        </a:p>
      </dgm:t>
    </dgm:pt>
    <dgm:pt modelId="{D714251E-12F6-4828-A730-741EE92BA25C}" type="parTrans" cxnId="{678F0961-AA8C-4DE1-91C0-258A2AF731E4}">
      <dgm:prSet/>
      <dgm:spPr/>
      <dgm:t>
        <a:bodyPr/>
        <a:lstStyle/>
        <a:p>
          <a:endParaRPr lang="uk-UA"/>
        </a:p>
      </dgm:t>
    </dgm:pt>
    <dgm:pt modelId="{47A9C4B0-6B69-4952-B093-F3F5B671AAA8}" type="sibTrans" cxnId="{678F0961-AA8C-4DE1-91C0-258A2AF731E4}">
      <dgm:prSet/>
      <dgm:spPr/>
      <dgm:t>
        <a:bodyPr/>
        <a:lstStyle/>
        <a:p>
          <a:endParaRPr lang="uk-UA"/>
        </a:p>
      </dgm:t>
    </dgm:pt>
    <dgm:pt modelId="{8AE43DC5-376C-4047-B285-9CC415668AF3}" type="pres">
      <dgm:prSet presAssocID="{D0B35340-2CA5-4487-B46C-5B5BFCFC248C}" presName="linear" presStyleCnt="0">
        <dgm:presLayoutVars>
          <dgm:dir/>
          <dgm:animLvl val="lvl"/>
          <dgm:resizeHandles val="exact"/>
        </dgm:presLayoutVars>
      </dgm:prSet>
      <dgm:spPr/>
    </dgm:pt>
    <dgm:pt modelId="{0444B7C7-2D58-4F7F-B854-7E0179073C0F}" type="pres">
      <dgm:prSet presAssocID="{45C7EB89-E51A-4EC5-98FC-44868F613D2F}" presName="parentLin" presStyleCnt="0"/>
      <dgm:spPr/>
    </dgm:pt>
    <dgm:pt modelId="{787AEA95-EBF6-4205-A7DB-7B4DE600C7A8}" type="pres">
      <dgm:prSet presAssocID="{45C7EB89-E51A-4EC5-98FC-44868F613D2F}" presName="parentLeftMargin" presStyleLbl="node1" presStyleIdx="0" presStyleCnt="5"/>
      <dgm:spPr/>
    </dgm:pt>
    <dgm:pt modelId="{904C88C5-87E1-4391-83BD-83B4A18BF21A}" type="pres">
      <dgm:prSet presAssocID="{45C7EB89-E51A-4EC5-98FC-44868F613D2F}" presName="parentText" presStyleLbl="node1" presStyleIdx="0" presStyleCnt="5" custScaleX="11477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05C17A-C685-4F43-803E-9908B97B1B51}" type="pres">
      <dgm:prSet presAssocID="{45C7EB89-E51A-4EC5-98FC-44868F613D2F}" presName="negativeSpace" presStyleCnt="0"/>
      <dgm:spPr/>
    </dgm:pt>
    <dgm:pt modelId="{8BA5CD96-DD55-47B2-9979-57357B5F7568}" type="pres">
      <dgm:prSet presAssocID="{45C7EB89-E51A-4EC5-98FC-44868F613D2F}" presName="childText" presStyleLbl="conFgAcc1" presStyleIdx="0" presStyleCnt="5">
        <dgm:presLayoutVars>
          <dgm:bulletEnabled val="1"/>
        </dgm:presLayoutVars>
      </dgm:prSet>
      <dgm:spPr/>
    </dgm:pt>
    <dgm:pt modelId="{B3CD9CE3-1866-4E05-A718-3585480013E8}" type="pres">
      <dgm:prSet presAssocID="{906053F3-8B0A-4B83-ADC6-2D1B6C5C99F1}" presName="spaceBetweenRectangles" presStyleCnt="0"/>
      <dgm:spPr/>
    </dgm:pt>
    <dgm:pt modelId="{4F72EBCE-24BA-4F78-97A6-CDB3CDA826CE}" type="pres">
      <dgm:prSet presAssocID="{B96E449A-D125-4DEE-90F1-3141A4DE52DB}" presName="parentLin" presStyleCnt="0"/>
      <dgm:spPr/>
    </dgm:pt>
    <dgm:pt modelId="{57DB5751-CBC2-4A13-92DB-95538ED98887}" type="pres">
      <dgm:prSet presAssocID="{B96E449A-D125-4DEE-90F1-3141A4DE52DB}" presName="parentLeftMargin" presStyleLbl="node1" presStyleIdx="0" presStyleCnt="5"/>
      <dgm:spPr/>
    </dgm:pt>
    <dgm:pt modelId="{B25D191C-CD16-494C-B03C-3C62B49C22AB}" type="pres">
      <dgm:prSet presAssocID="{B96E449A-D125-4DEE-90F1-3141A4DE52DB}" presName="parentText" presStyleLbl="node1" presStyleIdx="1" presStyleCnt="5" custScaleX="114778">
        <dgm:presLayoutVars>
          <dgm:chMax val="0"/>
          <dgm:bulletEnabled val="1"/>
        </dgm:presLayoutVars>
      </dgm:prSet>
      <dgm:spPr/>
    </dgm:pt>
    <dgm:pt modelId="{ADE28CFB-C51F-4677-B804-33A9EE114F49}" type="pres">
      <dgm:prSet presAssocID="{B96E449A-D125-4DEE-90F1-3141A4DE52DB}" presName="negativeSpace" presStyleCnt="0"/>
      <dgm:spPr/>
    </dgm:pt>
    <dgm:pt modelId="{60D7AD05-809C-4CEF-A8C4-F39EE0AA9E7D}" type="pres">
      <dgm:prSet presAssocID="{B96E449A-D125-4DEE-90F1-3141A4DE52DB}" presName="childText" presStyleLbl="conFgAcc1" presStyleIdx="1" presStyleCnt="5">
        <dgm:presLayoutVars>
          <dgm:bulletEnabled val="1"/>
        </dgm:presLayoutVars>
      </dgm:prSet>
      <dgm:spPr/>
    </dgm:pt>
    <dgm:pt modelId="{62863CC3-387D-48A1-B509-B115FC074015}" type="pres">
      <dgm:prSet presAssocID="{99D4F170-0823-478E-9EA9-D9D409C9381D}" presName="spaceBetweenRectangles" presStyleCnt="0"/>
      <dgm:spPr/>
    </dgm:pt>
    <dgm:pt modelId="{98273195-B00D-47A7-AC83-8A21CC73000F}" type="pres">
      <dgm:prSet presAssocID="{79C394CB-9EB4-4C1C-8B87-6DD8706978FB}" presName="parentLin" presStyleCnt="0"/>
      <dgm:spPr/>
    </dgm:pt>
    <dgm:pt modelId="{F5480512-93C6-4BBF-B4C9-12F15EA6D65E}" type="pres">
      <dgm:prSet presAssocID="{79C394CB-9EB4-4C1C-8B87-6DD8706978FB}" presName="parentLeftMargin" presStyleLbl="node1" presStyleIdx="1" presStyleCnt="5"/>
      <dgm:spPr/>
    </dgm:pt>
    <dgm:pt modelId="{2E76F872-2B5C-4D8B-8974-234706C29657}" type="pres">
      <dgm:prSet presAssocID="{79C394CB-9EB4-4C1C-8B87-6DD8706978FB}" presName="parentText" presStyleLbl="node1" presStyleIdx="2" presStyleCnt="5" custScaleX="114778">
        <dgm:presLayoutVars>
          <dgm:chMax val="0"/>
          <dgm:bulletEnabled val="1"/>
        </dgm:presLayoutVars>
      </dgm:prSet>
      <dgm:spPr/>
    </dgm:pt>
    <dgm:pt modelId="{F14F7E73-FDAA-48C1-BE49-74B1CA8B25CF}" type="pres">
      <dgm:prSet presAssocID="{79C394CB-9EB4-4C1C-8B87-6DD8706978FB}" presName="negativeSpace" presStyleCnt="0"/>
      <dgm:spPr/>
    </dgm:pt>
    <dgm:pt modelId="{9C45373E-F28D-4AFB-8F86-3BDE0DB73B95}" type="pres">
      <dgm:prSet presAssocID="{79C394CB-9EB4-4C1C-8B87-6DD8706978FB}" presName="childText" presStyleLbl="conFgAcc1" presStyleIdx="2" presStyleCnt="5">
        <dgm:presLayoutVars>
          <dgm:bulletEnabled val="1"/>
        </dgm:presLayoutVars>
      </dgm:prSet>
      <dgm:spPr/>
    </dgm:pt>
    <dgm:pt modelId="{BE37EF1C-14B5-44BC-BBE6-DEF254A494D7}" type="pres">
      <dgm:prSet presAssocID="{C7F97101-CD55-4126-8D47-64B2B9F118F1}" presName="spaceBetweenRectangles" presStyleCnt="0"/>
      <dgm:spPr/>
    </dgm:pt>
    <dgm:pt modelId="{FFD7B9B0-BEFF-423C-B170-BB3B8A7D87AE}" type="pres">
      <dgm:prSet presAssocID="{D8F4CA9A-4F18-49DE-9BD7-6BC304FC040D}" presName="parentLin" presStyleCnt="0"/>
      <dgm:spPr/>
    </dgm:pt>
    <dgm:pt modelId="{B473C00F-5A15-40B6-A134-342CBB1F7343}" type="pres">
      <dgm:prSet presAssocID="{D8F4CA9A-4F18-49DE-9BD7-6BC304FC040D}" presName="parentLeftMargin" presStyleLbl="node1" presStyleIdx="2" presStyleCnt="5"/>
      <dgm:spPr/>
    </dgm:pt>
    <dgm:pt modelId="{7C3C380A-8356-444D-9179-BE9CB5557770}" type="pres">
      <dgm:prSet presAssocID="{D8F4CA9A-4F18-49DE-9BD7-6BC304FC040D}" presName="parentText" presStyleLbl="node1" presStyleIdx="3" presStyleCnt="5" custScaleX="11477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253631-2D37-450C-82EE-8B68FE5DCD6D}" type="pres">
      <dgm:prSet presAssocID="{D8F4CA9A-4F18-49DE-9BD7-6BC304FC040D}" presName="negativeSpace" presStyleCnt="0"/>
      <dgm:spPr/>
    </dgm:pt>
    <dgm:pt modelId="{F6EE781B-02A3-4FB4-BFD9-4F082070C42D}" type="pres">
      <dgm:prSet presAssocID="{D8F4CA9A-4F18-49DE-9BD7-6BC304FC040D}" presName="childText" presStyleLbl="conFgAcc1" presStyleIdx="3" presStyleCnt="5">
        <dgm:presLayoutVars>
          <dgm:bulletEnabled val="1"/>
        </dgm:presLayoutVars>
      </dgm:prSet>
      <dgm:spPr/>
    </dgm:pt>
    <dgm:pt modelId="{12BACD95-701A-40FA-B65D-6086A731A8DD}" type="pres">
      <dgm:prSet presAssocID="{67F901A1-60B5-444F-A3B9-A72CF12AFF6A}" presName="spaceBetweenRectangles" presStyleCnt="0"/>
      <dgm:spPr/>
    </dgm:pt>
    <dgm:pt modelId="{2AF59881-29AC-4511-A5E1-C0CAFD226660}" type="pres">
      <dgm:prSet presAssocID="{C6B6A0B4-F00B-48A7-A115-67FD6C437272}" presName="parentLin" presStyleCnt="0"/>
      <dgm:spPr/>
    </dgm:pt>
    <dgm:pt modelId="{66A587E1-D4E1-45F4-9AE9-56B287D42AA6}" type="pres">
      <dgm:prSet presAssocID="{C6B6A0B4-F00B-48A7-A115-67FD6C437272}" presName="parentLeftMargin" presStyleLbl="node1" presStyleIdx="3" presStyleCnt="5"/>
      <dgm:spPr/>
    </dgm:pt>
    <dgm:pt modelId="{E464D171-BF56-436C-8500-EFE40AD4F380}" type="pres">
      <dgm:prSet presAssocID="{C6B6A0B4-F00B-48A7-A115-67FD6C437272}" presName="parentText" presStyleLbl="node1" presStyleIdx="4" presStyleCnt="5" custScaleX="114778">
        <dgm:presLayoutVars>
          <dgm:chMax val="0"/>
          <dgm:bulletEnabled val="1"/>
        </dgm:presLayoutVars>
      </dgm:prSet>
      <dgm:spPr/>
    </dgm:pt>
    <dgm:pt modelId="{E7DFA41F-53B6-4C13-A6C8-329241430E2C}" type="pres">
      <dgm:prSet presAssocID="{C6B6A0B4-F00B-48A7-A115-67FD6C437272}" presName="negativeSpace" presStyleCnt="0"/>
      <dgm:spPr/>
    </dgm:pt>
    <dgm:pt modelId="{6C8F39C1-AE72-4EDB-B421-F52DCB67CB93}" type="pres">
      <dgm:prSet presAssocID="{C6B6A0B4-F00B-48A7-A115-67FD6C43727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11ECF1C-D3B0-44D9-BB9A-5643F50259C4}" type="presOf" srcId="{D8F4CA9A-4F18-49DE-9BD7-6BC304FC040D}" destId="{B473C00F-5A15-40B6-A134-342CBB1F7343}" srcOrd="0" destOrd="0" presId="urn:microsoft.com/office/officeart/2005/8/layout/list1"/>
    <dgm:cxn modelId="{6C117A8D-BDC3-4ACA-9A6C-25391D44EA3E}" type="presOf" srcId="{B96E449A-D125-4DEE-90F1-3141A4DE52DB}" destId="{B25D191C-CD16-494C-B03C-3C62B49C22AB}" srcOrd="1" destOrd="0" presId="urn:microsoft.com/office/officeart/2005/8/layout/list1"/>
    <dgm:cxn modelId="{D8760E0B-0988-4467-9EDF-8C40AD525048}" type="presOf" srcId="{79C394CB-9EB4-4C1C-8B87-6DD8706978FB}" destId="{F5480512-93C6-4BBF-B4C9-12F15EA6D65E}" srcOrd="0" destOrd="0" presId="urn:microsoft.com/office/officeart/2005/8/layout/list1"/>
    <dgm:cxn modelId="{0F9F02D1-A7BE-40D9-8793-77407A9B6B03}" srcId="{D0B35340-2CA5-4487-B46C-5B5BFCFC248C}" destId="{B96E449A-D125-4DEE-90F1-3141A4DE52DB}" srcOrd="1" destOrd="0" parTransId="{4385222E-E9EA-4F0A-8AB9-E9B79AA0664F}" sibTransId="{99D4F170-0823-478E-9EA9-D9D409C9381D}"/>
    <dgm:cxn modelId="{2EB09207-F457-4CFD-90FB-AD4CC545BA12}" type="presOf" srcId="{C6B6A0B4-F00B-48A7-A115-67FD6C437272}" destId="{E464D171-BF56-436C-8500-EFE40AD4F380}" srcOrd="1" destOrd="0" presId="urn:microsoft.com/office/officeart/2005/8/layout/list1"/>
    <dgm:cxn modelId="{44B2519B-361B-47D1-8176-0B46242135BD}" srcId="{D0B35340-2CA5-4487-B46C-5B5BFCFC248C}" destId="{79C394CB-9EB4-4C1C-8B87-6DD8706978FB}" srcOrd="2" destOrd="0" parTransId="{65F8AC90-CEDE-40C6-82BE-95A3B3639E57}" sibTransId="{C7F97101-CD55-4126-8D47-64B2B9F118F1}"/>
    <dgm:cxn modelId="{E81D763A-B0D2-4A7C-BCBC-423A6F29CC72}" type="presOf" srcId="{D0B35340-2CA5-4487-B46C-5B5BFCFC248C}" destId="{8AE43DC5-376C-4047-B285-9CC415668AF3}" srcOrd="0" destOrd="0" presId="urn:microsoft.com/office/officeart/2005/8/layout/list1"/>
    <dgm:cxn modelId="{678F0961-AA8C-4DE1-91C0-258A2AF731E4}" srcId="{D0B35340-2CA5-4487-B46C-5B5BFCFC248C}" destId="{C6B6A0B4-F00B-48A7-A115-67FD6C437272}" srcOrd="4" destOrd="0" parTransId="{D714251E-12F6-4828-A730-741EE92BA25C}" sibTransId="{47A9C4B0-6B69-4952-B093-F3F5B671AAA8}"/>
    <dgm:cxn modelId="{A143AC17-5B70-40C1-9CA1-A449CC567DB8}" type="presOf" srcId="{C6B6A0B4-F00B-48A7-A115-67FD6C437272}" destId="{66A587E1-D4E1-45F4-9AE9-56B287D42AA6}" srcOrd="0" destOrd="0" presId="urn:microsoft.com/office/officeart/2005/8/layout/list1"/>
    <dgm:cxn modelId="{1849888E-E6D0-4F86-A5A7-0D5917BA9D9D}" type="presOf" srcId="{B96E449A-D125-4DEE-90F1-3141A4DE52DB}" destId="{57DB5751-CBC2-4A13-92DB-95538ED98887}" srcOrd="0" destOrd="0" presId="urn:microsoft.com/office/officeart/2005/8/layout/list1"/>
    <dgm:cxn modelId="{A8F27D39-A030-485B-B471-09305B5563E6}" type="presOf" srcId="{45C7EB89-E51A-4EC5-98FC-44868F613D2F}" destId="{787AEA95-EBF6-4205-A7DB-7B4DE600C7A8}" srcOrd="0" destOrd="0" presId="urn:microsoft.com/office/officeart/2005/8/layout/list1"/>
    <dgm:cxn modelId="{B9FF2AAD-43AE-4309-ABD0-EF42192C21FC}" type="presOf" srcId="{D8F4CA9A-4F18-49DE-9BD7-6BC304FC040D}" destId="{7C3C380A-8356-444D-9179-BE9CB5557770}" srcOrd="1" destOrd="0" presId="urn:microsoft.com/office/officeart/2005/8/layout/list1"/>
    <dgm:cxn modelId="{64CB16DC-2ED5-43BF-A945-AEF9C2A31357}" type="presOf" srcId="{79C394CB-9EB4-4C1C-8B87-6DD8706978FB}" destId="{2E76F872-2B5C-4D8B-8974-234706C29657}" srcOrd="1" destOrd="0" presId="urn:microsoft.com/office/officeart/2005/8/layout/list1"/>
    <dgm:cxn modelId="{0A2A7856-4B5B-4AB5-919D-36464915A86D}" srcId="{D0B35340-2CA5-4487-B46C-5B5BFCFC248C}" destId="{D8F4CA9A-4F18-49DE-9BD7-6BC304FC040D}" srcOrd="3" destOrd="0" parTransId="{76037C92-430A-4864-974D-D96E1654B549}" sibTransId="{67F901A1-60B5-444F-A3B9-A72CF12AFF6A}"/>
    <dgm:cxn modelId="{543D23D6-C86D-43C8-9778-D3A5264A5D17}" srcId="{D0B35340-2CA5-4487-B46C-5B5BFCFC248C}" destId="{45C7EB89-E51A-4EC5-98FC-44868F613D2F}" srcOrd="0" destOrd="0" parTransId="{88172FAA-B624-430C-95E0-2A167A87D6A7}" sibTransId="{906053F3-8B0A-4B83-ADC6-2D1B6C5C99F1}"/>
    <dgm:cxn modelId="{BC4DFEC0-D6E1-4CC0-AE4B-DA35CE66F5B7}" type="presOf" srcId="{45C7EB89-E51A-4EC5-98FC-44868F613D2F}" destId="{904C88C5-87E1-4391-83BD-83B4A18BF21A}" srcOrd="1" destOrd="0" presId="urn:microsoft.com/office/officeart/2005/8/layout/list1"/>
    <dgm:cxn modelId="{EA7D365C-DC6A-4589-A75E-DBF8EDF7D98C}" type="presParOf" srcId="{8AE43DC5-376C-4047-B285-9CC415668AF3}" destId="{0444B7C7-2D58-4F7F-B854-7E0179073C0F}" srcOrd="0" destOrd="0" presId="urn:microsoft.com/office/officeart/2005/8/layout/list1"/>
    <dgm:cxn modelId="{6A6792E9-ED42-48AD-873F-BC6AA5DBBA2B}" type="presParOf" srcId="{0444B7C7-2D58-4F7F-B854-7E0179073C0F}" destId="{787AEA95-EBF6-4205-A7DB-7B4DE600C7A8}" srcOrd="0" destOrd="0" presId="urn:microsoft.com/office/officeart/2005/8/layout/list1"/>
    <dgm:cxn modelId="{771C93F0-C2A3-4D06-927F-59B925CBB5FF}" type="presParOf" srcId="{0444B7C7-2D58-4F7F-B854-7E0179073C0F}" destId="{904C88C5-87E1-4391-83BD-83B4A18BF21A}" srcOrd="1" destOrd="0" presId="urn:microsoft.com/office/officeart/2005/8/layout/list1"/>
    <dgm:cxn modelId="{D494A293-CE6F-498D-98E3-69FC3BE926E3}" type="presParOf" srcId="{8AE43DC5-376C-4047-B285-9CC415668AF3}" destId="{F205C17A-C685-4F43-803E-9908B97B1B51}" srcOrd="1" destOrd="0" presId="urn:microsoft.com/office/officeart/2005/8/layout/list1"/>
    <dgm:cxn modelId="{E314147C-0170-4E60-A9BA-DBADB63A5E9F}" type="presParOf" srcId="{8AE43DC5-376C-4047-B285-9CC415668AF3}" destId="{8BA5CD96-DD55-47B2-9979-57357B5F7568}" srcOrd="2" destOrd="0" presId="urn:microsoft.com/office/officeart/2005/8/layout/list1"/>
    <dgm:cxn modelId="{1831E755-2CFD-40A6-8882-C50BD861B2E3}" type="presParOf" srcId="{8AE43DC5-376C-4047-B285-9CC415668AF3}" destId="{B3CD9CE3-1866-4E05-A718-3585480013E8}" srcOrd="3" destOrd="0" presId="urn:microsoft.com/office/officeart/2005/8/layout/list1"/>
    <dgm:cxn modelId="{2EF1136E-6AD7-4798-BB8D-157533D655E9}" type="presParOf" srcId="{8AE43DC5-376C-4047-B285-9CC415668AF3}" destId="{4F72EBCE-24BA-4F78-97A6-CDB3CDA826CE}" srcOrd="4" destOrd="0" presId="urn:microsoft.com/office/officeart/2005/8/layout/list1"/>
    <dgm:cxn modelId="{5B46D67E-69AF-487F-B522-B4D304170314}" type="presParOf" srcId="{4F72EBCE-24BA-4F78-97A6-CDB3CDA826CE}" destId="{57DB5751-CBC2-4A13-92DB-95538ED98887}" srcOrd="0" destOrd="0" presId="urn:microsoft.com/office/officeart/2005/8/layout/list1"/>
    <dgm:cxn modelId="{FE5029C7-3BEC-4896-B0E7-DDBCFAA3AF4F}" type="presParOf" srcId="{4F72EBCE-24BA-4F78-97A6-CDB3CDA826CE}" destId="{B25D191C-CD16-494C-B03C-3C62B49C22AB}" srcOrd="1" destOrd="0" presId="urn:microsoft.com/office/officeart/2005/8/layout/list1"/>
    <dgm:cxn modelId="{C072B292-F43B-4E74-831C-39D430524059}" type="presParOf" srcId="{8AE43DC5-376C-4047-B285-9CC415668AF3}" destId="{ADE28CFB-C51F-4677-B804-33A9EE114F49}" srcOrd="5" destOrd="0" presId="urn:microsoft.com/office/officeart/2005/8/layout/list1"/>
    <dgm:cxn modelId="{219D2812-5CEF-44E2-9A48-41F5BB982656}" type="presParOf" srcId="{8AE43DC5-376C-4047-B285-9CC415668AF3}" destId="{60D7AD05-809C-4CEF-A8C4-F39EE0AA9E7D}" srcOrd="6" destOrd="0" presId="urn:microsoft.com/office/officeart/2005/8/layout/list1"/>
    <dgm:cxn modelId="{528D9D33-776D-4B79-B2B3-132FC340C389}" type="presParOf" srcId="{8AE43DC5-376C-4047-B285-9CC415668AF3}" destId="{62863CC3-387D-48A1-B509-B115FC074015}" srcOrd="7" destOrd="0" presId="urn:microsoft.com/office/officeart/2005/8/layout/list1"/>
    <dgm:cxn modelId="{0FDD764B-7518-4595-849E-8CD2BB57C3AF}" type="presParOf" srcId="{8AE43DC5-376C-4047-B285-9CC415668AF3}" destId="{98273195-B00D-47A7-AC83-8A21CC73000F}" srcOrd="8" destOrd="0" presId="urn:microsoft.com/office/officeart/2005/8/layout/list1"/>
    <dgm:cxn modelId="{EBF770FA-B398-4636-B168-AE83E93BED6A}" type="presParOf" srcId="{98273195-B00D-47A7-AC83-8A21CC73000F}" destId="{F5480512-93C6-4BBF-B4C9-12F15EA6D65E}" srcOrd="0" destOrd="0" presId="urn:microsoft.com/office/officeart/2005/8/layout/list1"/>
    <dgm:cxn modelId="{BBF8F9E2-6DC2-4BC4-B741-D73B0A144BB0}" type="presParOf" srcId="{98273195-B00D-47A7-AC83-8A21CC73000F}" destId="{2E76F872-2B5C-4D8B-8974-234706C29657}" srcOrd="1" destOrd="0" presId="urn:microsoft.com/office/officeart/2005/8/layout/list1"/>
    <dgm:cxn modelId="{351602F9-8544-4EB1-B83E-1EAF78180280}" type="presParOf" srcId="{8AE43DC5-376C-4047-B285-9CC415668AF3}" destId="{F14F7E73-FDAA-48C1-BE49-74B1CA8B25CF}" srcOrd="9" destOrd="0" presId="urn:microsoft.com/office/officeart/2005/8/layout/list1"/>
    <dgm:cxn modelId="{A2EE1681-B519-4F84-9C1B-7A98F74FA47E}" type="presParOf" srcId="{8AE43DC5-376C-4047-B285-9CC415668AF3}" destId="{9C45373E-F28D-4AFB-8F86-3BDE0DB73B95}" srcOrd="10" destOrd="0" presId="urn:microsoft.com/office/officeart/2005/8/layout/list1"/>
    <dgm:cxn modelId="{49AF0520-CCB1-4EA2-9191-F53328F221B6}" type="presParOf" srcId="{8AE43DC5-376C-4047-B285-9CC415668AF3}" destId="{BE37EF1C-14B5-44BC-BBE6-DEF254A494D7}" srcOrd="11" destOrd="0" presId="urn:microsoft.com/office/officeart/2005/8/layout/list1"/>
    <dgm:cxn modelId="{1D987499-B75C-4A94-8243-4B919880FF6D}" type="presParOf" srcId="{8AE43DC5-376C-4047-B285-9CC415668AF3}" destId="{FFD7B9B0-BEFF-423C-B170-BB3B8A7D87AE}" srcOrd="12" destOrd="0" presId="urn:microsoft.com/office/officeart/2005/8/layout/list1"/>
    <dgm:cxn modelId="{A1098C78-A5D9-4D07-8715-4B31379EF19C}" type="presParOf" srcId="{FFD7B9B0-BEFF-423C-B170-BB3B8A7D87AE}" destId="{B473C00F-5A15-40B6-A134-342CBB1F7343}" srcOrd="0" destOrd="0" presId="urn:microsoft.com/office/officeart/2005/8/layout/list1"/>
    <dgm:cxn modelId="{B8D91368-4BB2-4EEC-9CEE-D1756DA3D4C2}" type="presParOf" srcId="{FFD7B9B0-BEFF-423C-B170-BB3B8A7D87AE}" destId="{7C3C380A-8356-444D-9179-BE9CB5557770}" srcOrd="1" destOrd="0" presId="urn:microsoft.com/office/officeart/2005/8/layout/list1"/>
    <dgm:cxn modelId="{BDB4E7E7-13F9-4A33-AC08-1F7549A8C599}" type="presParOf" srcId="{8AE43DC5-376C-4047-B285-9CC415668AF3}" destId="{C9253631-2D37-450C-82EE-8B68FE5DCD6D}" srcOrd="13" destOrd="0" presId="urn:microsoft.com/office/officeart/2005/8/layout/list1"/>
    <dgm:cxn modelId="{33AC79D6-92AF-4C55-910A-6306AD0DFF7A}" type="presParOf" srcId="{8AE43DC5-376C-4047-B285-9CC415668AF3}" destId="{F6EE781B-02A3-4FB4-BFD9-4F082070C42D}" srcOrd="14" destOrd="0" presId="urn:microsoft.com/office/officeart/2005/8/layout/list1"/>
    <dgm:cxn modelId="{B24644ED-A93A-451A-8439-B0EAF3AF060D}" type="presParOf" srcId="{8AE43DC5-376C-4047-B285-9CC415668AF3}" destId="{12BACD95-701A-40FA-B65D-6086A731A8DD}" srcOrd="15" destOrd="0" presId="urn:microsoft.com/office/officeart/2005/8/layout/list1"/>
    <dgm:cxn modelId="{7555E846-5C12-449D-A551-DF71DEE0AB1B}" type="presParOf" srcId="{8AE43DC5-376C-4047-B285-9CC415668AF3}" destId="{2AF59881-29AC-4511-A5E1-C0CAFD226660}" srcOrd="16" destOrd="0" presId="urn:microsoft.com/office/officeart/2005/8/layout/list1"/>
    <dgm:cxn modelId="{29DC8BF7-C07F-4ADD-9F07-38F41EE6CC04}" type="presParOf" srcId="{2AF59881-29AC-4511-A5E1-C0CAFD226660}" destId="{66A587E1-D4E1-45F4-9AE9-56B287D42AA6}" srcOrd="0" destOrd="0" presId="urn:microsoft.com/office/officeart/2005/8/layout/list1"/>
    <dgm:cxn modelId="{6A434D9D-D170-4BEB-BD72-236E51EB50A4}" type="presParOf" srcId="{2AF59881-29AC-4511-A5E1-C0CAFD226660}" destId="{E464D171-BF56-436C-8500-EFE40AD4F380}" srcOrd="1" destOrd="0" presId="urn:microsoft.com/office/officeart/2005/8/layout/list1"/>
    <dgm:cxn modelId="{992FAEBA-0919-4834-9F34-A10BAF90688B}" type="presParOf" srcId="{8AE43DC5-376C-4047-B285-9CC415668AF3}" destId="{E7DFA41F-53B6-4C13-A6C8-329241430E2C}" srcOrd="17" destOrd="0" presId="urn:microsoft.com/office/officeart/2005/8/layout/list1"/>
    <dgm:cxn modelId="{4472C708-DAC5-4E8E-ADF8-F548DE6C9363}" type="presParOf" srcId="{8AE43DC5-376C-4047-B285-9CC415668AF3}" destId="{6C8F39C1-AE72-4EDB-B421-F52DCB67CB93}" srcOrd="18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E2BA48-063A-4771-8136-7A70F9EF90AE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3AC2805-4F58-49E6-8676-959884A2A1C8}">
      <dgm:prSet phldrT="[Текст]" custT="1"/>
      <dgm:spPr/>
      <dgm:t>
        <a:bodyPr/>
        <a:lstStyle/>
        <a:p>
          <a:pPr algn="ctr"/>
          <a:r>
            <a:rPr lang="ru-RU" sz="1600" dirty="0" err="1">
              <a:latin typeface="Times New Roman" pitchFamily="18" charset="0"/>
              <a:cs typeface="Times New Roman" pitchFamily="18" charset="0"/>
            </a:rPr>
            <a:t>Технологія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C11961F-7EA5-4DF6-80E4-74CB4E0332AF}" type="parTrans" cxnId="{A6F93011-7036-49B9-B3B4-B18BD18637E5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B8895AA-910A-4E57-867E-7903C3BB4E54}" type="sibTrans" cxnId="{A6F93011-7036-49B9-B3B4-B18BD18637E5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9ED3242-6FFA-440A-A90A-A3465DB82157}">
      <dgm:prSet phldrT="[Текст]" custT="1"/>
      <dgm:spPr/>
      <dgm:t>
        <a:bodyPr/>
        <a:lstStyle/>
        <a:p>
          <a:pPr algn="just"/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ресурси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вдосконалення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патенти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вибір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процесу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виробництва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45DF1AD-295C-40CA-9B76-F56C49C9B5AA}" type="parTrans" cxnId="{F5B51AF7-0456-4BC1-B5CE-DD9E01C7BFBA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B9B8B4A-67E4-4DFA-91F8-581096DD64FC}" type="sibTrans" cxnId="{F5B51AF7-0456-4BC1-B5CE-DD9E01C7BFBA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F4E9CD0-682B-4641-911E-B3E510C8FB7F}">
      <dgm:prSet phldrT="[Текст]" custT="1"/>
      <dgm:spPr/>
      <dgm:t>
        <a:bodyPr/>
        <a:lstStyle/>
        <a:p>
          <a:pPr algn="ctr"/>
          <a:r>
            <a:rPr lang="ru-RU" sz="1600">
              <a:latin typeface="Times New Roman" pitchFamily="18" charset="0"/>
              <a:cs typeface="Times New Roman" pitchFamily="18" charset="0"/>
            </a:rPr>
            <a:t>Дизайн</a:t>
          </a:r>
        </a:p>
      </dgm:t>
    </dgm:pt>
    <dgm:pt modelId="{30B710BE-170C-4A7E-A940-7344D8A2BBF3}" type="parTrans" cxnId="{666CF0C5-23F8-4B7F-89A5-B317F0006456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E035E2A-9A4B-4B52-A3AA-6F2A5A82D486}" type="sibTrans" cxnId="{666CF0C5-23F8-4B7F-89A5-B317F0006456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7009856-AD85-4E59-94BD-BF7BB02062A2}">
      <dgm:prSet phldrT="[Текст]" custT="1"/>
      <dgm:spPr/>
      <dgm:t>
        <a:bodyPr/>
        <a:lstStyle/>
        <a:p>
          <a:pPr algn="just"/>
          <a:r>
            <a:rPr lang="ru-RU" sz="1600" b="0" i="0">
              <a:latin typeface="Times New Roman" pitchFamily="18" charset="0"/>
              <a:cs typeface="Times New Roman" pitchFamily="18" charset="0"/>
            </a:rPr>
            <a:t>призначення, фізичні характеристики, естетика, якість;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1B1DC56-2A2E-48E6-BA67-8D6AB68F46AA}" type="parTrans" cxnId="{1CFFED84-ACF2-4C10-B33D-AABF3344491C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33EC6EBE-4B15-4435-967D-E7EE9D552FAE}" type="sibTrans" cxnId="{1CFFED84-ACF2-4C10-B33D-AABF3344491C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7B784AE-1D38-4929-8945-1C1539521E69}">
      <dgm:prSet phldrT="[Текст]" custT="1"/>
      <dgm:spPr/>
      <dgm:t>
        <a:bodyPr/>
        <a:lstStyle/>
        <a:p>
          <a:pPr algn="ctr"/>
          <a:r>
            <a:rPr lang="ru-RU" sz="1600">
              <a:latin typeface="Times New Roman" pitchFamily="18" charset="0"/>
              <a:cs typeface="Times New Roman" pitchFamily="18" charset="0"/>
            </a:rPr>
            <a:t>Виробниц-тво</a:t>
          </a:r>
        </a:p>
      </dgm:t>
    </dgm:pt>
    <dgm:pt modelId="{CE3029EE-46B4-430C-9567-0DCB217C9A51}" type="parTrans" cxnId="{4195781D-9FA0-4186-BBDB-44165EA5FE36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D32296D-C153-476F-971A-46E6371D822D}" type="sibTrans" cxnId="{4195781D-9FA0-4186-BBDB-44165EA5FE36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1590EAB-A257-4909-A568-58942716988A}">
      <dgm:prSet phldrT="[Текст]" custT="1"/>
      <dgm:spPr/>
      <dgm:t>
        <a:bodyPr/>
        <a:lstStyle/>
        <a:p>
          <a:pPr algn="just"/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поєднання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ресурсів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сировина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виробничі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потужності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локація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заготівля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обробка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збір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товару;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8992682-C0B3-48BF-ADC0-75883DE53E14}" type="parTrans" cxnId="{9061DFD9-B02D-45DC-B584-F8C179D8A6B2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926FDA4-5A11-4DA1-98FF-B46B85155CA2}" type="sibTrans" cxnId="{9061DFD9-B02D-45DC-B584-F8C179D8A6B2}">
      <dgm:prSet/>
      <dgm:spPr/>
      <dgm:t>
        <a:bodyPr/>
        <a:lstStyle/>
        <a:p>
          <a:pPr algn="just"/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BE6F6C0-6BF2-4CB7-80A5-4EA72122C27D}" type="pres">
      <dgm:prSet presAssocID="{12E2BA48-063A-4771-8136-7A70F9EF90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189300-268A-4659-8476-9F182E908950}" type="pres">
      <dgm:prSet presAssocID="{43AC2805-4F58-49E6-8676-959884A2A1C8}" presName="linNode" presStyleCnt="0"/>
      <dgm:spPr/>
    </dgm:pt>
    <dgm:pt modelId="{6080A897-2DC5-49EC-BD42-DBC6B0CE1C53}" type="pres">
      <dgm:prSet presAssocID="{43AC2805-4F58-49E6-8676-959884A2A1C8}" presName="parentText" presStyleLbl="node1" presStyleIdx="0" presStyleCnt="3" custScaleX="818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D0BA0-7ACA-4165-B93A-F2F98818520B}" type="pres">
      <dgm:prSet presAssocID="{43AC2805-4F58-49E6-8676-959884A2A1C8}" presName="descendantText" presStyleLbl="alignAccFollowNode1" presStyleIdx="0" presStyleCnt="3" custLinFactNeighborX="665" custLinFactNeighborY="3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B68EC-EFEF-49A7-A3A4-09FE6998D8FF}" type="pres">
      <dgm:prSet presAssocID="{0B8895AA-910A-4E57-867E-7903C3BB4E54}" presName="sp" presStyleCnt="0"/>
      <dgm:spPr/>
    </dgm:pt>
    <dgm:pt modelId="{412C36B6-9399-4DE0-937B-84BD791A4902}" type="pres">
      <dgm:prSet presAssocID="{6F4E9CD0-682B-4641-911E-B3E510C8FB7F}" presName="linNode" presStyleCnt="0"/>
      <dgm:spPr/>
    </dgm:pt>
    <dgm:pt modelId="{DE02B8D8-6EFF-476D-9565-B140928AEE8D}" type="pres">
      <dgm:prSet presAssocID="{6F4E9CD0-682B-4641-911E-B3E510C8FB7F}" presName="parentText" presStyleLbl="node1" presStyleIdx="1" presStyleCnt="3" custScaleX="81836" custLinFactNeighborX="374" custLinFactNeighborY="25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E98AD-496C-4593-8BC4-4E05D249A96B}" type="pres">
      <dgm:prSet presAssocID="{6F4E9CD0-682B-4641-911E-B3E510C8FB7F}" presName="descendantText" presStyleLbl="alignAccFollowNode1" presStyleIdx="1" presStyleCnt="3" custLinFactNeighborX="665" custLinFactNeighborY="3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195BB-2F66-43C3-B186-3233DCCABAAE}" type="pres">
      <dgm:prSet presAssocID="{4E035E2A-9A4B-4B52-A3AA-6F2A5A82D486}" presName="sp" presStyleCnt="0"/>
      <dgm:spPr/>
    </dgm:pt>
    <dgm:pt modelId="{A3944279-2584-4F00-B313-8F41E77EAEEB}" type="pres">
      <dgm:prSet presAssocID="{87B784AE-1D38-4929-8945-1C1539521E69}" presName="linNode" presStyleCnt="0"/>
      <dgm:spPr/>
    </dgm:pt>
    <dgm:pt modelId="{9BF4D103-0657-4431-8BFF-A8F14FC8B350}" type="pres">
      <dgm:prSet presAssocID="{87B784AE-1D38-4929-8945-1C1539521E69}" presName="parentText" presStyleLbl="node1" presStyleIdx="2" presStyleCnt="3" custScaleX="81836" custLinFactNeighborX="374" custLinFactNeighborY="25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9DCA6-3884-4F47-B30B-25F0A0CB9285}" type="pres">
      <dgm:prSet presAssocID="{87B784AE-1D38-4929-8945-1C1539521E69}" presName="descendantText" presStyleLbl="alignAccFollowNode1" presStyleIdx="2" presStyleCnt="3" custLinFactNeighborX="665" custLinFactNeighborY="3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A6C62D-F0C0-432F-8358-F9F3E63C9131}" type="presOf" srcId="{6F4E9CD0-682B-4641-911E-B3E510C8FB7F}" destId="{DE02B8D8-6EFF-476D-9565-B140928AEE8D}" srcOrd="0" destOrd="0" presId="urn:microsoft.com/office/officeart/2005/8/layout/vList5"/>
    <dgm:cxn modelId="{160102E1-D817-4E91-B639-DF87847A44CC}" type="presOf" srcId="{87B784AE-1D38-4929-8945-1C1539521E69}" destId="{9BF4D103-0657-4431-8BFF-A8F14FC8B350}" srcOrd="0" destOrd="0" presId="urn:microsoft.com/office/officeart/2005/8/layout/vList5"/>
    <dgm:cxn modelId="{6440E4A3-9C5F-4C2F-B862-AAAAF030408F}" type="presOf" srcId="{19ED3242-6FFA-440A-A90A-A3465DB82157}" destId="{95BD0BA0-7ACA-4165-B93A-F2F98818520B}" srcOrd="0" destOrd="0" presId="urn:microsoft.com/office/officeart/2005/8/layout/vList5"/>
    <dgm:cxn modelId="{A6F93011-7036-49B9-B3B4-B18BD18637E5}" srcId="{12E2BA48-063A-4771-8136-7A70F9EF90AE}" destId="{43AC2805-4F58-49E6-8676-959884A2A1C8}" srcOrd="0" destOrd="0" parTransId="{2C11961F-7EA5-4DF6-80E4-74CB4E0332AF}" sibTransId="{0B8895AA-910A-4E57-867E-7903C3BB4E54}"/>
    <dgm:cxn modelId="{1CFFED84-ACF2-4C10-B33D-AABF3344491C}" srcId="{6F4E9CD0-682B-4641-911E-B3E510C8FB7F}" destId="{17009856-AD85-4E59-94BD-BF7BB02062A2}" srcOrd="0" destOrd="0" parTransId="{B1B1DC56-2A2E-48E6-BA67-8D6AB68F46AA}" sibTransId="{33EC6EBE-4B15-4435-967D-E7EE9D552FAE}"/>
    <dgm:cxn modelId="{9061DFD9-B02D-45DC-B584-F8C179D8A6B2}" srcId="{87B784AE-1D38-4929-8945-1C1539521E69}" destId="{91590EAB-A257-4909-A568-58942716988A}" srcOrd="0" destOrd="0" parTransId="{18992682-C0B3-48BF-ADC0-75883DE53E14}" sibTransId="{1926FDA4-5A11-4DA1-98FF-B46B85155CA2}"/>
    <dgm:cxn modelId="{4195781D-9FA0-4186-BBDB-44165EA5FE36}" srcId="{12E2BA48-063A-4771-8136-7A70F9EF90AE}" destId="{87B784AE-1D38-4929-8945-1C1539521E69}" srcOrd="2" destOrd="0" parTransId="{CE3029EE-46B4-430C-9567-0DCB217C9A51}" sibTransId="{0D32296D-C153-476F-971A-46E6371D822D}"/>
    <dgm:cxn modelId="{F5B51AF7-0456-4BC1-B5CE-DD9E01C7BFBA}" srcId="{43AC2805-4F58-49E6-8676-959884A2A1C8}" destId="{19ED3242-6FFA-440A-A90A-A3465DB82157}" srcOrd="0" destOrd="0" parTransId="{D45DF1AD-295C-40CA-9B76-F56C49C9B5AA}" sibTransId="{5B9B8B4A-67E4-4DFA-91F8-581096DD64FC}"/>
    <dgm:cxn modelId="{03C4EA2B-9848-4028-8F6E-85C40AF5B53A}" type="presOf" srcId="{12E2BA48-063A-4771-8136-7A70F9EF90AE}" destId="{4BE6F6C0-6BF2-4CB7-80A5-4EA72122C27D}" srcOrd="0" destOrd="0" presId="urn:microsoft.com/office/officeart/2005/8/layout/vList5"/>
    <dgm:cxn modelId="{F7F0978C-318F-409C-B271-22C4E6967304}" type="presOf" srcId="{17009856-AD85-4E59-94BD-BF7BB02062A2}" destId="{18CE98AD-496C-4593-8BC4-4E05D249A96B}" srcOrd="0" destOrd="0" presId="urn:microsoft.com/office/officeart/2005/8/layout/vList5"/>
    <dgm:cxn modelId="{24EB2C9A-CFCC-46C3-9AE2-C80580B3D68D}" type="presOf" srcId="{91590EAB-A257-4909-A568-58942716988A}" destId="{9779DCA6-3884-4F47-B30B-25F0A0CB9285}" srcOrd="0" destOrd="0" presId="urn:microsoft.com/office/officeart/2005/8/layout/vList5"/>
    <dgm:cxn modelId="{90941BEA-F22E-4C32-ACF7-4C5F7BE2FF54}" type="presOf" srcId="{43AC2805-4F58-49E6-8676-959884A2A1C8}" destId="{6080A897-2DC5-49EC-BD42-DBC6B0CE1C53}" srcOrd="0" destOrd="0" presId="urn:microsoft.com/office/officeart/2005/8/layout/vList5"/>
    <dgm:cxn modelId="{666CF0C5-23F8-4B7F-89A5-B317F0006456}" srcId="{12E2BA48-063A-4771-8136-7A70F9EF90AE}" destId="{6F4E9CD0-682B-4641-911E-B3E510C8FB7F}" srcOrd="1" destOrd="0" parTransId="{30B710BE-170C-4A7E-A940-7344D8A2BBF3}" sibTransId="{4E035E2A-9A4B-4B52-A3AA-6F2A5A82D486}"/>
    <dgm:cxn modelId="{D5DA53F8-B8FD-4D90-8BF5-F4031AD2021A}" type="presParOf" srcId="{4BE6F6C0-6BF2-4CB7-80A5-4EA72122C27D}" destId="{D3189300-268A-4659-8476-9F182E908950}" srcOrd="0" destOrd="0" presId="urn:microsoft.com/office/officeart/2005/8/layout/vList5"/>
    <dgm:cxn modelId="{61BD7D1C-DA73-49BA-9AF6-398422D4B4DF}" type="presParOf" srcId="{D3189300-268A-4659-8476-9F182E908950}" destId="{6080A897-2DC5-49EC-BD42-DBC6B0CE1C53}" srcOrd="0" destOrd="0" presId="urn:microsoft.com/office/officeart/2005/8/layout/vList5"/>
    <dgm:cxn modelId="{0A627F2B-2C63-4C29-A09A-2626F50FC733}" type="presParOf" srcId="{D3189300-268A-4659-8476-9F182E908950}" destId="{95BD0BA0-7ACA-4165-B93A-F2F98818520B}" srcOrd="1" destOrd="0" presId="urn:microsoft.com/office/officeart/2005/8/layout/vList5"/>
    <dgm:cxn modelId="{6D1FF225-FC9F-4396-88AD-92E316B2666D}" type="presParOf" srcId="{4BE6F6C0-6BF2-4CB7-80A5-4EA72122C27D}" destId="{502B68EC-EFEF-49A7-A3A4-09FE6998D8FF}" srcOrd="1" destOrd="0" presId="urn:microsoft.com/office/officeart/2005/8/layout/vList5"/>
    <dgm:cxn modelId="{024D1458-280D-48B3-945C-3EAB8FF6898D}" type="presParOf" srcId="{4BE6F6C0-6BF2-4CB7-80A5-4EA72122C27D}" destId="{412C36B6-9399-4DE0-937B-84BD791A4902}" srcOrd="2" destOrd="0" presId="urn:microsoft.com/office/officeart/2005/8/layout/vList5"/>
    <dgm:cxn modelId="{31EBB49B-39FC-4869-BFE0-CCCF0FD671B9}" type="presParOf" srcId="{412C36B6-9399-4DE0-937B-84BD791A4902}" destId="{DE02B8D8-6EFF-476D-9565-B140928AEE8D}" srcOrd="0" destOrd="0" presId="urn:microsoft.com/office/officeart/2005/8/layout/vList5"/>
    <dgm:cxn modelId="{D06E15DB-9472-4736-BF98-6A6896312890}" type="presParOf" srcId="{412C36B6-9399-4DE0-937B-84BD791A4902}" destId="{18CE98AD-496C-4593-8BC4-4E05D249A96B}" srcOrd="1" destOrd="0" presId="urn:microsoft.com/office/officeart/2005/8/layout/vList5"/>
    <dgm:cxn modelId="{0CEB6261-0F1B-4553-BE2A-87508AACCEFD}" type="presParOf" srcId="{4BE6F6C0-6BF2-4CB7-80A5-4EA72122C27D}" destId="{CD4195BB-2F66-43C3-B186-3233DCCABAAE}" srcOrd="3" destOrd="0" presId="urn:microsoft.com/office/officeart/2005/8/layout/vList5"/>
    <dgm:cxn modelId="{FD123FF4-2008-4998-82DB-9F124014AAE3}" type="presParOf" srcId="{4BE6F6C0-6BF2-4CB7-80A5-4EA72122C27D}" destId="{A3944279-2584-4F00-B313-8F41E77EAEEB}" srcOrd="4" destOrd="0" presId="urn:microsoft.com/office/officeart/2005/8/layout/vList5"/>
    <dgm:cxn modelId="{E932E700-4595-4958-883F-8E5741278226}" type="presParOf" srcId="{A3944279-2584-4F00-B313-8F41E77EAEEB}" destId="{9BF4D103-0657-4431-8BFF-A8F14FC8B350}" srcOrd="0" destOrd="0" presId="urn:microsoft.com/office/officeart/2005/8/layout/vList5"/>
    <dgm:cxn modelId="{F44ED4E8-7145-4F3E-B074-25ABE3078057}" type="presParOf" srcId="{A3944279-2584-4F00-B313-8F41E77EAEEB}" destId="{9779DCA6-3884-4F47-B30B-25F0A0CB9285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E2BA48-063A-4771-8136-7A70F9EF90AE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3AC2805-4F58-49E6-8676-959884A2A1C8}">
      <dgm:prSet phldrT="[Текст]" custT="1"/>
      <dgm:spPr/>
      <dgm:t>
        <a:bodyPr/>
        <a:lstStyle/>
        <a:p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Маркетинг</a:t>
          </a:r>
        </a:p>
      </dgm:t>
    </dgm:pt>
    <dgm:pt modelId="{2C11961F-7EA5-4DF6-80E4-74CB4E0332AF}" type="parTrans" cxnId="{A6F93011-7036-49B9-B3B4-B18BD18637E5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B8895AA-910A-4E57-867E-7903C3BB4E54}" type="sibTrans" cxnId="{A6F93011-7036-49B9-B3B4-B18BD18637E5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9ED3242-6FFA-440A-A90A-A3465DB82157}">
      <dgm:prSet phldrT="[Текст]" custT="1"/>
      <dgm:spPr/>
      <dgm:t>
        <a:bodyPr/>
        <a:lstStyle/>
        <a:p>
          <a:pPr algn="just"/>
          <a:r>
            <a:rPr lang="ru-RU" sz="1600" b="0" i="0">
              <a:latin typeface="Times New Roman" pitchFamily="18" charset="0"/>
              <a:cs typeface="Times New Roman" pitchFamily="18" charset="0"/>
            </a:rPr>
            <a:t>ціни, реклама, менеджери з продажів, упаковка, бренд;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45DF1AD-295C-40CA-9B76-F56C49C9B5AA}" type="parTrans" cxnId="{F5B51AF7-0456-4BC1-B5CE-DD9E01C7BFBA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5B9B8B4A-67E4-4DFA-91F8-581096DD64FC}" type="sibTrans" cxnId="{F5B51AF7-0456-4BC1-B5CE-DD9E01C7BFBA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6F4E9CD0-682B-4641-911E-B3E510C8FB7F}">
      <dgm:prSet phldrT="[Текст]" custT="1"/>
      <dgm:spPr/>
      <dgm:t>
        <a:bodyPr/>
        <a:lstStyle/>
        <a:p>
          <a:pPr algn="ctr"/>
          <a:r>
            <a:rPr lang="ru-RU" sz="1600">
              <a:latin typeface="Times New Roman" pitchFamily="18" charset="0"/>
              <a:cs typeface="Times New Roman" pitchFamily="18" charset="0"/>
            </a:rPr>
            <a:t>Розподіл</a:t>
          </a:r>
        </a:p>
      </dgm:t>
    </dgm:pt>
    <dgm:pt modelId="{30B710BE-170C-4A7E-A940-7344D8A2BBF3}" type="parTrans" cxnId="{666CF0C5-23F8-4B7F-89A5-B317F0006456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E035E2A-9A4B-4B52-A3AA-6F2A5A82D486}" type="sibTrans" cxnId="{666CF0C5-23F8-4B7F-89A5-B317F0006456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7009856-AD85-4E59-94BD-BF7BB02062A2}">
      <dgm:prSet phldrT="[Текст]" custT="1"/>
      <dgm:spPr/>
      <dgm:t>
        <a:bodyPr/>
        <a:lstStyle/>
        <a:p>
          <a:pPr algn="just"/>
          <a:r>
            <a:rPr lang="ru-RU" sz="1600" b="0" i="0">
              <a:latin typeface="Times New Roman" pitchFamily="18" charset="0"/>
              <a:cs typeface="Times New Roman" pitchFamily="18" charset="0"/>
            </a:rPr>
            <a:t>канали, інтеграція, запаси, зберігання на складах, транспортування;</a:t>
          </a:r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1B1DC56-2A2E-48E6-BA67-8D6AB68F46AA}" type="parTrans" cxnId="{1CFFED84-ACF2-4C10-B33D-AABF3344491C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3EC6EBE-4B15-4435-967D-E7EE9D552FAE}" type="sibTrans" cxnId="{1CFFED84-ACF2-4C10-B33D-AABF3344491C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7B784AE-1D38-4929-8945-1C1539521E69}">
      <dgm:prSet phldrT="[Текст]" custT="1"/>
      <dgm:spPr/>
      <dgm:t>
        <a:bodyPr/>
        <a:lstStyle/>
        <a:p>
          <a:pPr algn="ctr"/>
          <a:r>
            <a:rPr lang="ru-RU" sz="1600">
              <a:latin typeface="Times New Roman" pitchFamily="18" charset="0"/>
              <a:cs typeface="Times New Roman" pitchFamily="18" charset="0"/>
            </a:rPr>
            <a:t>Сервіс</a:t>
          </a:r>
        </a:p>
      </dgm:t>
    </dgm:pt>
    <dgm:pt modelId="{CE3029EE-46B4-430C-9567-0DCB217C9A51}" type="parTrans" cxnId="{4195781D-9FA0-4186-BBDB-44165EA5FE36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0D32296D-C153-476F-971A-46E6371D822D}" type="sibTrans" cxnId="{4195781D-9FA0-4186-BBDB-44165EA5FE36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91590EAB-A257-4909-A568-58942716988A}">
      <dgm:prSet phldrT="[Текст]" custT="1"/>
      <dgm:spPr/>
      <dgm:t>
        <a:bodyPr/>
        <a:lstStyle/>
        <a:p>
          <a:pPr algn="just"/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гарантії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швидкість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обслуговування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ціна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послуги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штатний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замість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зовнішнього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i="0" dirty="0" err="1">
              <a:latin typeface="Times New Roman" pitchFamily="18" charset="0"/>
              <a:cs typeface="Times New Roman" pitchFamily="18" charset="0"/>
            </a:rPr>
            <a:t>сервісу</a:t>
          </a:r>
          <a:r>
            <a:rPr lang="ru-RU" sz="1600" b="0" i="0" dirty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8992682-C0B3-48BF-ADC0-75883DE53E14}" type="parTrans" cxnId="{9061DFD9-B02D-45DC-B584-F8C179D8A6B2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1926FDA4-5A11-4DA1-98FF-B46B85155CA2}" type="sibTrans" cxnId="{9061DFD9-B02D-45DC-B584-F8C179D8A6B2}">
      <dgm:prSet/>
      <dgm:spPr/>
      <dgm:t>
        <a:bodyPr/>
        <a:lstStyle/>
        <a:p>
          <a:pPr algn="just"/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4BE6F6C0-6BF2-4CB7-80A5-4EA72122C27D}" type="pres">
      <dgm:prSet presAssocID="{12E2BA48-063A-4771-8136-7A70F9EF90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189300-268A-4659-8476-9F182E908950}" type="pres">
      <dgm:prSet presAssocID="{43AC2805-4F58-49E6-8676-959884A2A1C8}" presName="linNode" presStyleCnt="0"/>
      <dgm:spPr/>
    </dgm:pt>
    <dgm:pt modelId="{6080A897-2DC5-49EC-BD42-DBC6B0CE1C53}" type="pres">
      <dgm:prSet presAssocID="{43AC2805-4F58-49E6-8676-959884A2A1C8}" presName="parentText" presStyleLbl="node1" presStyleIdx="0" presStyleCnt="3" custScaleX="817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D0BA0-7ACA-4165-B93A-F2F98818520B}" type="pres">
      <dgm:prSet presAssocID="{43AC2805-4F58-49E6-8676-959884A2A1C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B68EC-EFEF-49A7-A3A4-09FE6998D8FF}" type="pres">
      <dgm:prSet presAssocID="{0B8895AA-910A-4E57-867E-7903C3BB4E54}" presName="sp" presStyleCnt="0"/>
      <dgm:spPr/>
    </dgm:pt>
    <dgm:pt modelId="{412C36B6-9399-4DE0-937B-84BD791A4902}" type="pres">
      <dgm:prSet presAssocID="{6F4E9CD0-682B-4641-911E-B3E510C8FB7F}" presName="linNode" presStyleCnt="0"/>
      <dgm:spPr/>
    </dgm:pt>
    <dgm:pt modelId="{DE02B8D8-6EFF-476D-9565-B140928AEE8D}" type="pres">
      <dgm:prSet presAssocID="{6F4E9CD0-682B-4641-911E-B3E510C8FB7F}" presName="parentText" presStyleLbl="node1" presStyleIdx="1" presStyleCnt="3" custScaleX="817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E98AD-496C-4593-8BC4-4E05D249A96B}" type="pres">
      <dgm:prSet presAssocID="{6F4E9CD0-682B-4641-911E-B3E510C8FB7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195BB-2F66-43C3-B186-3233DCCABAAE}" type="pres">
      <dgm:prSet presAssocID="{4E035E2A-9A4B-4B52-A3AA-6F2A5A82D486}" presName="sp" presStyleCnt="0"/>
      <dgm:spPr/>
    </dgm:pt>
    <dgm:pt modelId="{A3944279-2584-4F00-B313-8F41E77EAEEB}" type="pres">
      <dgm:prSet presAssocID="{87B784AE-1D38-4929-8945-1C1539521E69}" presName="linNode" presStyleCnt="0"/>
      <dgm:spPr/>
    </dgm:pt>
    <dgm:pt modelId="{9BF4D103-0657-4431-8BFF-A8F14FC8B350}" type="pres">
      <dgm:prSet presAssocID="{87B784AE-1D38-4929-8945-1C1539521E69}" presName="parentText" presStyleLbl="node1" presStyleIdx="2" presStyleCnt="3" custScaleX="817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79DCA6-3884-4F47-B30B-25F0A0CB9285}" type="pres">
      <dgm:prSet presAssocID="{87B784AE-1D38-4929-8945-1C1539521E6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ED3760-E1AF-4F60-8958-BD7527587A49}" type="presOf" srcId="{6F4E9CD0-682B-4641-911E-B3E510C8FB7F}" destId="{DE02B8D8-6EFF-476D-9565-B140928AEE8D}" srcOrd="0" destOrd="0" presId="urn:microsoft.com/office/officeart/2005/8/layout/vList5"/>
    <dgm:cxn modelId="{1CFFED84-ACF2-4C10-B33D-AABF3344491C}" srcId="{6F4E9CD0-682B-4641-911E-B3E510C8FB7F}" destId="{17009856-AD85-4E59-94BD-BF7BB02062A2}" srcOrd="0" destOrd="0" parTransId="{B1B1DC56-2A2E-48E6-BA67-8D6AB68F46AA}" sibTransId="{33EC6EBE-4B15-4435-967D-E7EE9D552FAE}"/>
    <dgm:cxn modelId="{A6F93011-7036-49B9-B3B4-B18BD18637E5}" srcId="{12E2BA48-063A-4771-8136-7A70F9EF90AE}" destId="{43AC2805-4F58-49E6-8676-959884A2A1C8}" srcOrd="0" destOrd="0" parTransId="{2C11961F-7EA5-4DF6-80E4-74CB4E0332AF}" sibTransId="{0B8895AA-910A-4E57-867E-7903C3BB4E54}"/>
    <dgm:cxn modelId="{06996602-DC73-4CFA-BFB7-618715FDD890}" type="presOf" srcId="{12E2BA48-063A-4771-8136-7A70F9EF90AE}" destId="{4BE6F6C0-6BF2-4CB7-80A5-4EA72122C27D}" srcOrd="0" destOrd="0" presId="urn:microsoft.com/office/officeart/2005/8/layout/vList5"/>
    <dgm:cxn modelId="{4195781D-9FA0-4186-BBDB-44165EA5FE36}" srcId="{12E2BA48-063A-4771-8136-7A70F9EF90AE}" destId="{87B784AE-1D38-4929-8945-1C1539521E69}" srcOrd="2" destOrd="0" parTransId="{CE3029EE-46B4-430C-9567-0DCB217C9A51}" sibTransId="{0D32296D-C153-476F-971A-46E6371D822D}"/>
    <dgm:cxn modelId="{9061DFD9-B02D-45DC-B584-F8C179D8A6B2}" srcId="{87B784AE-1D38-4929-8945-1C1539521E69}" destId="{91590EAB-A257-4909-A568-58942716988A}" srcOrd="0" destOrd="0" parTransId="{18992682-C0B3-48BF-ADC0-75883DE53E14}" sibTransId="{1926FDA4-5A11-4DA1-98FF-B46B85155CA2}"/>
    <dgm:cxn modelId="{F5B51AF7-0456-4BC1-B5CE-DD9E01C7BFBA}" srcId="{43AC2805-4F58-49E6-8676-959884A2A1C8}" destId="{19ED3242-6FFA-440A-A90A-A3465DB82157}" srcOrd="0" destOrd="0" parTransId="{D45DF1AD-295C-40CA-9B76-F56C49C9B5AA}" sibTransId="{5B9B8B4A-67E4-4DFA-91F8-581096DD64FC}"/>
    <dgm:cxn modelId="{4731C1FB-226D-4ADD-B188-CB88E4E08A46}" type="presOf" srcId="{17009856-AD85-4E59-94BD-BF7BB02062A2}" destId="{18CE98AD-496C-4593-8BC4-4E05D249A96B}" srcOrd="0" destOrd="0" presId="urn:microsoft.com/office/officeart/2005/8/layout/vList5"/>
    <dgm:cxn modelId="{48A3D442-4131-49F3-86E7-144631B945B3}" type="presOf" srcId="{19ED3242-6FFA-440A-A90A-A3465DB82157}" destId="{95BD0BA0-7ACA-4165-B93A-F2F98818520B}" srcOrd="0" destOrd="0" presId="urn:microsoft.com/office/officeart/2005/8/layout/vList5"/>
    <dgm:cxn modelId="{4E257B3F-B85C-420F-9E59-8F4A6605F8AA}" type="presOf" srcId="{87B784AE-1D38-4929-8945-1C1539521E69}" destId="{9BF4D103-0657-4431-8BFF-A8F14FC8B350}" srcOrd="0" destOrd="0" presId="urn:microsoft.com/office/officeart/2005/8/layout/vList5"/>
    <dgm:cxn modelId="{666CF0C5-23F8-4B7F-89A5-B317F0006456}" srcId="{12E2BA48-063A-4771-8136-7A70F9EF90AE}" destId="{6F4E9CD0-682B-4641-911E-B3E510C8FB7F}" srcOrd="1" destOrd="0" parTransId="{30B710BE-170C-4A7E-A940-7344D8A2BBF3}" sibTransId="{4E035E2A-9A4B-4B52-A3AA-6F2A5A82D486}"/>
    <dgm:cxn modelId="{D2363141-DD53-4F46-9E47-0433BE495095}" type="presOf" srcId="{43AC2805-4F58-49E6-8676-959884A2A1C8}" destId="{6080A897-2DC5-49EC-BD42-DBC6B0CE1C53}" srcOrd="0" destOrd="0" presId="urn:microsoft.com/office/officeart/2005/8/layout/vList5"/>
    <dgm:cxn modelId="{088A8532-8ABF-4551-930C-90A30BA59936}" type="presOf" srcId="{91590EAB-A257-4909-A568-58942716988A}" destId="{9779DCA6-3884-4F47-B30B-25F0A0CB9285}" srcOrd="0" destOrd="0" presId="urn:microsoft.com/office/officeart/2005/8/layout/vList5"/>
    <dgm:cxn modelId="{C94ABC91-1083-4B1B-BAC9-DB00BF7FD07E}" type="presParOf" srcId="{4BE6F6C0-6BF2-4CB7-80A5-4EA72122C27D}" destId="{D3189300-268A-4659-8476-9F182E908950}" srcOrd="0" destOrd="0" presId="urn:microsoft.com/office/officeart/2005/8/layout/vList5"/>
    <dgm:cxn modelId="{72570C04-A3B8-46AD-8AF4-7D335937285F}" type="presParOf" srcId="{D3189300-268A-4659-8476-9F182E908950}" destId="{6080A897-2DC5-49EC-BD42-DBC6B0CE1C53}" srcOrd="0" destOrd="0" presId="urn:microsoft.com/office/officeart/2005/8/layout/vList5"/>
    <dgm:cxn modelId="{7D7ED128-106D-425C-B75A-1D33C4E80BE4}" type="presParOf" srcId="{D3189300-268A-4659-8476-9F182E908950}" destId="{95BD0BA0-7ACA-4165-B93A-F2F98818520B}" srcOrd="1" destOrd="0" presId="urn:microsoft.com/office/officeart/2005/8/layout/vList5"/>
    <dgm:cxn modelId="{F930B082-AE63-436D-8BDB-F94D2AFE700C}" type="presParOf" srcId="{4BE6F6C0-6BF2-4CB7-80A5-4EA72122C27D}" destId="{502B68EC-EFEF-49A7-A3A4-09FE6998D8FF}" srcOrd="1" destOrd="0" presId="urn:microsoft.com/office/officeart/2005/8/layout/vList5"/>
    <dgm:cxn modelId="{1C95994C-05D4-4629-80B1-CD42D2999E8D}" type="presParOf" srcId="{4BE6F6C0-6BF2-4CB7-80A5-4EA72122C27D}" destId="{412C36B6-9399-4DE0-937B-84BD791A4902}" srcOrd="2" destOrd="0" presId="urn:microsoft.com/office/officeart/2005/8/layout/vList5"/>
    <dgm:cxn modelId="{16949C61-C5A0-4A5F-9B2A-3686001EDCA3}" type="presParOf" srcId="{412C36B6-9399-4DE0-937B-84BD791A4902}" destId="{DE02B8D8-6EFF-476D-9565-B140928AEE8D}" srcOrd="0" destOrd="0" presId="urn:microsoft.com/office/officeart/2005/8/layout/vList5"/>
    <dgm:cxn modelId="{C68AC894-9935-40D6-AC0B-F2E39EEC296A}" type="presParOf" srcId="{412C36B6-9399-4DE0-937B-84BD791A4902}" destId="{18CE98AD-496C-4593-8BC4-4E05D249A96B}" srcOrd="1" destOrd="0" presId="urn:microsoft.com/office/officeart/2005/8/layout/vList5"/>
    <dgm:cxn modelId="{F81643D9-89B6-4DCE-B988-32654A2C859B}" type="presParOf" srcId="{4BE6F6C0-6BF2-4CB7-80A5-4EA72122C27D}" destId="{CD4195BB-2F66-43C3-B186-3233DCCABAAE}" srcOrd="3" destOrd="0" presId="urn:microsoft.com/office/officeart/2005/8/layout/vList5"/>
    <dgm:cxn modelId="{2143E674-8479-48D9-8C09-AC11E3CF1F5C}" type="presParOf" srcId="{4BE6F6C0-6BF2-4CB7-80A5-4EA72122C27D}" destId="{A3944279-2584-4F00-B313-8F41E77EAEEB}" srcOrd="4" destOrd="0" presId="urn:microsoft.com/office/officeart/2005/8/layout/vList5"/>
    <dgm:cxn modelId="{4907931A-192B-470D-A678-72209A1BDEDC}" type="presParOf" srcId="{A3944279-2584-4F00-B313-8F41E77EAEEB}" destId="{9BF4D103-0657-4431-8BFF-A8F14FC8B350}" srcOrd="0" destOrd="0" presId="urn:microsoft.com/office/officeart/2005/8/layout/vList5"/>
    <dgm:cxn modelId="{257918C3-1CED-4008-811C-E229CBDF9E8F}" type="presParOf" srcId="{A3944279-2584-4F00-B313-8F41E77EAEEB}" destId="{9779DCA6-3884-4F47-B30B-25F0A0CB9285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E6542C-6995-4A62-8C3A-02AED4945907}" type="doc">
      <dgm:prSet loTypeId="urn:microsoft.com/office/officeart/2005/8/layout/arrow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2D2C2891-C308-488A-AFA7-09C7443AB3C2}">
      <dgm:prSet phldrT="[Текст]" custT="1"/>
      <dgm:spPr/>
      <dgm:t>
        <a:bodyPr/>
        <a:lstStyle/>
        <a:p>
          <a:pPr algn="ctr"/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На </a:t>
          </a:r>
          <a:r>
            <a:rPr lang="ru-RU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основі</a:t>
          </a:r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 </a:t>
          </a:r>
          <a:r>
            <a:rPr lang="ru-RU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ідеї</a:t>
          </a:r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 </a:t>
          </a:r>
          <a:r>
            <a:rPr lang="ru-RU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перетворення</a:t>
          </a:r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 одного </a:t>
          </a:r>
          <a:r>
            <a:rPr lang="ru-RU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матеріального</a:t>
          </a:r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 </a:t>
          </a:r>
          <a:r>
            <a:rPr lang="ru-RU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об’єкту</a:t>
          </a:r>
          <a:r>
            <a: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 в </a:t>
          </a:r>
          <a:r>
            <a:rPr lang="ru-RU" sz="28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інший</a:t>
          </a:r>
          <a:endParaRPr lang="uk-UA" sz="2800" dirty="0">
            <a:solidFill>
              <a:schemeClr val="tx1">
                <a:lumMod val="95000"/>
                <a:lumOff val="5000"/>
              </a:schemeClr>
            </a:solidFill>
            <a:latin typeface="Book Antiqua" pitchFamily="18" charset="0"/>
          </a:endParaRPr>
        </a:p>
      </dgm:t>
    </dgm:pt>
    <dgm:pt modelId="{845B0F28-4BB6-4B9E-B507-6D8F40183C83}" type="parTrans" cxnId="{8E1ED6B5-BB3B-43D9-ABD4-76BC37CF1E30}">
      <dgm:prSet/>
      <dgm:spPr/>
      <dgm:t>
        <a:bodyPr/>
        <a:lstStyle/>
        <a:p>
          <a:endParaRPr lang="uk-UA"/>
        </a:p>
      </dgm:t>
    </dgm:pt>
    <dgm:pt modelId="{A024696B-6D09-4359-A361-C98AA507BC97}" type="sibTrans" cxnId="{8E1ED6B5-BB3B-43D9-ABD4-76BC37CF1E30}">
      <dgm:prSet/>
      <dgm:spPr/>
      <dgm:t>
        <a:bodyPr/>
        <a:lstStyle/>
        <a:p>
          <a:endParaRPr lang="uk-UA"/>
        </a:p>
      </dgm:t>
    </dgm:pt>
    <dgm:pt modelId="{5791FCF9-C9E7-4575-B2EC-5F63E0D53C9A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Матричний метод побудови</a:t>
          </a:r>
          <a:endParaRPr lang="uk-UA" sz="3200" dirty="0">
            <a:solidFill>
              <a:schemeClr val="tx1">
                <a:lumMod val="95000"/>
                <a:lumOff val="5000"/>
              </a:schemeClr>
            </a:solidFill>
            <a:latin typeface="Book Antiqua" pitchFamily="18" charset="0"/>
          </a:endParaRPr>
        </a:p>
      </dgm:t>
    </dgm:pt>
    <dgm:pt modelId="{973D0E5F-BB05-4491-816B-7621C2AB585E}" type="parTrans" cxnId="{DB4ED3D7-008F-47A4-8BEE-59B0E5C5C548}">
      <dgm:prSet/>
      <dgm:spPr/>
      <dgm:t>
        <a:bodyPr/>
        <a:lstStyle/>
        <a:p>
          <a:endParaRPr lang="uk-UA"/>
        </a:p>
      </dgm:t>
    </dgm:pt>
    <dgm:pt modelId="{0C568870-19B2-4706-A220-476934339D99}" type="sibTrans" cxnId="{DB4ED3D7-008F-47A4-8BEE-59B0E5C5C548}">
      <dgm:prSet/>
      <dgm:spPr/>
      <dgm:t>
        <a:bodyPr/>
        <a:lstStyle/>
        <a:p>
          <a:endParaRPr lang="uk-UA"/>
        </a:p>
      </dgm:t>
    </dgm:pt>
    <dgm:pt modelId="{09B1E59B-27AC-4B3C-8ACB-148510A22678}" type="pres">
      <dgm:prSet presAssocID="{07E6542C-6995-4A62-8C3A-02AED4945907}" presName="compositeShape" presStyleCnt="0">
        <dgm:presLayoutVars>
          <dgm:chMax val="2"/>
          <dgm:dir/>
          <dgm:resizeHandles val="exact"/>
        </dgm:presLayoutVars>
      </dgm:prSet>
      <dgm:spPr/>
    </dgm:pt>
    <dgm:pt modelId="{23CA937E-60C7-4A74-AC7A-B4EF8382C0D0}" type="pres">
      <dgm:prSet presAssocID="{07E6542C-6995-4A62-8C3A-02AED4945907}" presName="ribbon" presStyleLbl="node1" presStyleIdx="0" presStyleCnt="1" custLinFactNeighborX="-782"/>
      <dgm:spPr/>
      <dgm:t>
        <a:bodyPr/>
        <a:lstStyle/>
        <a:p>
          <a:endParaRPr lang="uk-UA"/>
        </a:p>
      </dgm:t>
    </dgm:pt>
    <dgm:pt modelId="{754D196A-4D33-4D68-B9AD-F51C1D153FE3}" type="pres">
      <dgm:prSet presAssocID="{07E6542C-6995-4A62-8C3A-02AED4945907}" presName="leftArrowText" presStyleLbl="node1" presStyleIdx="0" presStyleCnt="1" custScaleX="125381" custLinFactNeighborX="-710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8520373-1973-4432-AE60-326016B661C3}" type="pres">
      <dgm:prSet presAssocID="{07E6542C-6995-4A62-8C3A-02AED4945907}" presName="rightArrowText" presStyleLbl="node1" presStyleIdx="0" presStyleCnt="1" custScaleX="10833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E1ED6B5-BB3B-43D9-ABD4-76BC37CF1E30}" srcId="{07E6542C-6995-4A62-8C3A-02AED4945907}" destId="{2D2C2891-C308-488A-AFA7-09C7443AB3C2}" srcOrd="0" destOrd="0" parTransId="{845B0F28-4BB6-4B9E-B507-6D8F40183C83}" sibTransId="{A024696B-6D09-4359-A361-C98AA507BC97}"/>
    <dgm:cxn modelId="{67D9654A-3465-4019-9191-9EE8CEC99282}" type="presOf" srcId="{07E6542C-6995-4A62-8C3A-02AED4945907}" destId="{09B1E59B-27AC-4B3C-8ACB-148510A22678}" srcOrd="0" destOrd="0" presId="urn:microsoft.com/office/officeart/2005/8/layout/arrow6"/>
    <dgm:cxn modelId="{12831B08-ECD0-40B5-A5A0-A9C7FFBD73D6}" type="presOf" srcId="{2D2C2891-C308-488A-AFA7-09C7443AB3C2}" destId="{754D196A-4D33-4D68-B9AD-F51C1D153FE3}" srcOrd="0" destOrd="0" presId="urn:microsoft.com/office/officeart/2005/8/layout/arrow6"/>
    <dgm:cxn modelId="{DB4ED3D7-008F-47A4-8BEE-59B0E5C5C548}" srcId="{07E6542C-6995-4A62-8C3A-02AED4945907}" destId="{5791FCF9-C9E7-4575-B2EC-5F63E0D53C9A}" srcOrd="1" destOrd="0" parTransId="{973D0E5F-BB05-4491-816B-7621C2AB585E}" sibTransId="{0C568870-19B2-4706-A220-476934339D99}"/>
    <dgm:cxn modelId="{7A8D6E59-5EFC-4AA6-B755-C532F9C468DC}" type="presOf" srcId="{5791FCF9-C9E7-4575-B2EC-5F63E0D53C9A}" destId="{D8520373-1973-4432-AE60-326016B661C3}" srcOrd="0" destOrd="0" presId="urn:microsoft.com/office/officeart/2005/8/layout/arrow6"/>
    <dgm:cxn modelId="{5BCF727C-5E3B-4C3E-AB91-0BA27D4FDD87}" type="presParOf" srcId="{09B1E59B-27AC-4B3C-8ACB-148510A22678}" destId="{23CA937E-60C7-4A74-AC7A-B4EF8382C0D0}" srcOrd="0" destOrd="0" presId="urn:microsoft.com/office/officeart/2005/8/layout/arrow6"/>
    <dgm:cxn modelId="{9D936FA4-E60D-41E5-955E-AD47A5E22EFA}" type="presParOf" srcId="{09B1E59B-27AC-4B3C-8ACB-148510A22678}" destId="{754D196A-4D33-4D68-B9AD-F51C1D153FE3}" srcOrd="1" destOrd="0" presId="urn:microsoft.com/office/officeart/2005/8/layout/arrow6"/>
    <dgm:cxn modelId="{34176C01-7BA4-4B29-AE83-A9181CA4B207}" type="presParOf" srcId="{09B1E59B-27AC-4B3C-8ACB-148510A22678}" destId="{D8520373-1973-4432-AE60-326016B661C3}" srcOrd="2" destOrd="0" presId="urn:microsoft.com/office/officeart/2005/8/layout/arrow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EC2F15-E50F-44B3-8C85-50E18A1F3203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3C4527BA-8C30-4019-9CBD-2380AA25475B}">
      <dgm:prSet phldrT="[Текст]"/>
      <dgm:spPr/>
      <dgm:t>
        <a:bodyPr/>
        <a:lstStyle/>
        <a:p>
          <a:r>
            <a: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Ціннісно-орієнтований підхід</a:t>
          </a:r>
          <a:endParaRPr lang="uk-UA" dirty="0">
            <a:solidFill>
              <a:schemeClr val="tx1">
                <a:lumMod val="95000"/>
                <a:lumOff val="5000"/>
              </a:schemeClr>
            </a:solidFill>
            <a:latin typeface="Book Antiqua" pitchFamily="18" charset="0"/>
          </a:endParaRPr>
        </a:p>
      </dgm:t>
    </dgm:pt>
    <dgm:pt modelId="{1341A1FA-D517-48C2-B333-DF19752F9011}" type="parTrans" cxnId="{055F6E5B-EA16-4D2B-9F78-61A83B44BFB6}">
      <dgm:prSet/>
      <dgm:spPr/>
      <dgm:t>
        <a:bodyPr/>
        <a:lstStyle/>
        <a:p>
          <a:endParaRPr lang="uk-UA"/>
        </a:p>
      </dgm:t>
    </dgm:pt>
    <dgm:pt modelId="{B142EC94-72FC-40F1-ACFB-53CD6D79D2AC}" type="sibTrans" cxnId="{055F6E5B-EA16-4D2B-9F78-61A83B44BFB6}">
      <dgm:prSet/>
      <dgm:spPr/>
      <dgm:t>
        <a:bodyPr/>
        <a:lstStyle/>
        <a:p>
          <a:endParaRPr lang="uk-UA"/>
        </a:p>
      </dgm:t>
    </dgm:pt>
    <dgm:pt modelId="{322E1EB1-357D-4153-96F6-6998E70B83D1}">
      <dgm:prSet phldrT="[Текст]" custT="1"/>
      <dgm:spPr/>
      <dgm:t>
        <a:bodyPr/>
        <a:lstStyle/>
        <a:p>
          <a:pPr algn="ctr"/>
          <a:r>
            <a:rPr lang="ru-RU" sz="2000" dirty="0" err="1" smtClean="0">
              <a:latin typeface="Book Antiqua" pitchFamily="18" charset="0"/>
            </a:rPr>
            <a:t>дає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можливість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визначити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ступінь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важливості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підприємств</a:t>
          </a:r>
          <a:r>
            <a:rPr lang="ru-RU" sz="2000" dirty="0" smtClean="0">
              <a:latin typeface="Book Antiqua" pitchFamily="18" charset="0"/>
            </a:rPr>
            <a:t> у </a:t>
          </a:r>
          <a:r>
            <a:rPr lang="ru-RU" sz="2000" dirty="0" err="1" smtClean="0">
              <a:latin typeface="Book Antiqua" pitchFamily="18" charset="0"/>
            </a:rPr>
            <a:t>структурі</a:t>
          </a:r>
          <a:r>
            <a:rPr lang="ru-RU" sz="2000" dirty="0" smtClean="0">
              <a:latin typeface="Book Antiqua" pitchFamily="18" charset="0"/>
            </a:rPr>
            <a:t> такого </a:t>
          </a:r>
          <a:r>
            <a:rPr lang="ru-RU" sz="2000" dirty="0" err="1" smtClean="0">
              <a:latin typeface="Book Antiqua" pitchFamily="18" charset="0"/>
            </a:rPr>
            <a:t>ланцюга</a:t>
          </a:r>
          <a:r>
            <a:rPr lang="ru-RU" sz="2000" dirty="0" smtClean="0">
              <a:latin typeface="Book Antiqua" pitchFamily="18" charset="0"/>
            </a:rPr>
            <a:t>, </a:t>
          </a:r>
          <a:r>
            <a:rPr lang="ru-RU" sz="2000" dirty="0" err="1" smtClean="0">
              <a:latin typeface="Book Antiqua" pitchFamily="18" charset="0"/>
            </a:rPr>
            <a:t>виявити</a:t>
          </a:r>
          <a:r>
            <a:rPr lang="ru-RU" sz="2000" dirty="0" smtClean="0">
              <a:latin typeface="Book Antiqua" pitchFamily="18" charset="0"/>
            </a:rPr>
            <a:t> та </a:t>
          </a:r>
          <a:r>
            <a:rPr lang="ru-RU" sz="2000" dirty="0" err="1" smtClean="0">
              <a:latin typeface="Book Antiqua" pitchFamily="18" charset="0"/>
            </a:rPr>
            <a:t>вилучити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неефективні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бізнес-процеси</a:t>
          </a:r>
          <a:r>
            <a:rPr lang="ru-RU" sz="2000" dirty="0" smtClean="0">
              <a:latin typeface="Book Antiqua" pitchFamily="18" charset="0"/>
            </a:rPr>
            <a:t>.</a:t>
          </a:r>
          <a:endParaRPr lang="uk-UA" sz="2000" dirty="0">
            <a:latin typeface="Book Antiqua" pitchFamily="18" charset="0"/>
          </a:endParaRPr>
        </a:p>
      </dgm:t>
    </dgm:pt>
    <dgm:pt modelId="{6334F32A-5FB5-41FC-84D3-3330DCECEFD9}" type="parTrans" cxnId="{F870ACF2-ADB4-4A57-8FD9-A4D1CDCD57DA}">
      <dgm:prSet/>
      <dgm:spPr/>
      <dgm:t>
        <a:bodyPr/>
        <a:lstStyle/>
        <a:p>
          <a:endParaRPr lang="uk-UA"/>
        </a:p>
      </dgm:t>
    </dgm:pt>
    <dgm:pt modelId="{DE57EAD3-3514-4E3A-ACF8-367FFCD904C9}" type="sibTrans" cxnId="{F870ACF2-ADB4-4A57-8FD9-A4D1CDCD57DA}">
      <dgm:prSet/>
      <dgm:spPr/>
      <dgm:t>
        <a:bodyPr/>
        <a:lstStyle/>
        <a:p>
          <a:endParaRPr lang="uk-UA"/>
        </a:p>
      </dgm:t>
    </dgm:pt>
    <dgm:pt modelId="{1438F951-D2D3-416C-BE97-36F24A18D7EC}">
      <dgm:prSet phldrT="[Текст]"/>
      <dgm:spPr/>
      <dgm:t>
        <a:bodyPr/>
        <a:lstStyle/>
        <a:p>
          <a:r>
            <a: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Book Antiqua" pitchFamily="18" charset="0"/>
            </a:rPr>
            <a:t>Мережевий підхід</a:t>
          </a:r>
          <a:endParaRPr lang="uk-UA" dirty="0">
            <a:solidFill>
              <a:schemeClr val="tx1">
                <a:lumMod val="95000"/>
                <a:lumOff val="5000"/>
              </a:schemeClr>
            </a:solidFill>
            <a:latin typeface="Book Antiqua" pitchFamily="18" charset="0"/>
          </a:endParaRPr>
        </a:p>
      </dgm:t>
    </dgm:pt>
    <dgm:pt modelId="{F875001F-BB7A-4901-B59F-2139B6712FFF}" type="parTrans" cxnId="{124A6D8C-40B3-4CF1-A140-2859164BF914}">
      <dgm:prSet/>
      <dgm:spPr/>
      <dgm:t>
        <a:bodyPr/>
        <a:lstStyle/>
        <a:p>
          <a:endParaRPr lang="uk-UA"/>
        </a:p>
      </dgm:t>
    </dgm:pt>
    <dgm:pt modelId="{564FFD46-B96E-466B-9A6E-F5D54962C39D}" type="sibTrans" cxnId="{124A6D8C-40B3-4CF1-A140-2859164BF914}">
      <dgm:prSet/>
      <dgm:spPr/>
      <dgm:t>
        <a:bodyPr/>
        <a:lstStyle/>
        <a:p>
          <a:endParaRPr lang="uk-UA"/>
        </a:p>
      </dgm:t>
    </dgm:pt>
    <dgm:pt modelId="{C260B6E6-4359-4C5D-A289-530BE98D8563}">
      <dgm:prSet phldrT="[Текст]" custT="1"/>
      <dgm:spPr/>
      <dgm:t>
        <a:bodyPr/>
        <a:lstStyle/>
        <a:p>
          <a:pPr algn="ctr"/>
          <a:r>
            <a:rPr lang="ru-RU" sz="2000" dirty="0" err="1" smtClean="0">
              <a:latin typeface="Book Antiqua" pitchFamily="18" charset="0"/>
            </a:rPr>
            <a:t>наприклад</a:t>
          </a:r>
          <a:r>
            <a:rPr lang="ru-RU" sz="2000" dirty="0" smtClean="0">
              <a:latin typeface="Book Antiqua" pitchFamily="18" charset="0"/>
            </a:rPr>
            <a:t>, при </a:t>
          </a:r>
          <a:r>
            <a:rPr lang="ru-RU" sz="2000" dirty="0" err="1" smtClean="0">
              <a:latin typeface="Book Antiqua" pitchFamily="18" charset="0"/>
            </a:rPr>
            <a:t>аналізі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постачальників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фокус-компанії</a:t>
          </a:r>
          <a:r>
            <a:rPr lang="ru-RU" sz="2000" dirty="0" smtClean="0">
              <a:latin typeface="Book Antiqua" pitchFamily="18" charset="0"/>
            </a:rPr>
            <a:t>, </a:t>
          </a:r>
          <a:r>
            <a:rPr lang="ru-RU" sz="2000" dirty="0" err="1" smtClean="0">
              <a:latin typeface="Book Antiqua" pitchFamily="18" charset="0"/>
            </a:rPr>
            <a:t>відображає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групу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найбільш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важливих</a:t>
          </a:r>
          <a:r>
            <a:rPr lang="ru-RU" sz="2000" dirty="0" smtClean="0">
              <a:latin typeface="Book Antiqua" pitchFamily="18" charset="0"/>
            </a:rPr>
            <a:t> для </a:t>
          </a:r>
          <a:r>
            <a:rPr lang="ru-RU" sz="2000" dirty="0" err="1" smtClean="0">
              <a:latin typeface="Book Antiqua" pitchFamily="18" charset="0"/>
            </a:rPr>
            <a:t>неї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постачальників</a:t>
          </a:r>
          <a:r>
            <a:rPr lang="ru-RU" sz="2000" dirty="0" smtClean="0">
              <a:latin typeface="Book Antiqua" pitchFamily="18" charset="0"/>
            </a:rPr>
            <a:t>. </a:t>
          </a:r>
          <a:r>
            <a:rPr lang="ru-RU" sz="2000" dirty="0" err="1" smtClean="0">
              <a:latin typeface="Book Antiqua" pitchFamily="18" charset="0"/>
            </a:rPr>
            <a:t>Дозволяє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сфокусуватись</a:t>
          </a:r>
          <a:r>
            <a:rPr lang="ru-RU" sz="2000" dirty="0" smtClean="0">
              <a:latin typeface="Book Antiqua" pitchFamily="18" charset="0"/>
            </a:rPr>
            <a:t> на </a:t>
          </a:r>
          <a:r>
            <a:rPr lang="ru-RU" sz="2000" dirty="0" err="1" smtClean="0">
              <a:latin typeface="Book Antiqua" pitchFamily="18" charset="0"/>
            </a:rPr>
            <a:t>конкретому</a:t>
          </a:r>
          <a:r>
            <a:rPr lang="ru-RU" sz="2000" dirty="0" smtClean="0">
              <a:latin typeface="Book Antiqua" pitchFamily="18" charset="0"/>
            </a:rPr>
            <a:t> </a:t>
          </a:r>
          <a:r>
            <a:rPr lang="ru-RU" sz="2000" dirty="0" err="1" smtClean="0">
              <a:latin typeface="Book Antiqua" pitchFamily="18" charset="0"/>
            </a:rPr>
            <a:t>елементі</a:t>
          </a:r>
          <a:r>
            <a:rPr lang="ru-RU" sz="2000" dirty="0" smtClean="0">
              <a:latin typeface="Book Antiqua" pitchFamily="18" charset="0"/>
            </a:rPr>
            <a:t>.</a:t>
          </a:r>
          <a:endParaRPr lang="uk-UA" sz="2000" dirty="0">
            <a:latin typeface="Book Antiqua" pitchFamily="18" charset="0"/>
          </a:endParaRPr>
        </a:p>
      </dgm:t>
    </dgm:pt>
    <dgm:pt modelId="{5D571168-9D14-476C-9E58-EBB466CF01E4}" type="parTrans" cxnId="{CE19FFC5-6676-47D6-A413-CB864CE2CA05}">
      <dgm:prSet/>
      <dgm:spPr/>
      <dgm:t>
        <a:bodyPr/>
        <a:lstStyle/>
        <a:p>
          <a:endParaRPr lang="uk-UA"/>
        </a:p>
      </dgm:t>
    </dgm:pt>
    <dgm:pt modelId="{D0ACB582-8B1A-410B-97F3-3FF73A48682D}" type="sibTrans" cxnId="{CE19FFC5-6676-47D6-A413-CB864CE2CA05}">
      <dgm:prSet/>
      <dgm:spPr/>
      <dgm:t>
        <a:bodyPr/>
        <a:lstStyle/>
        <a:p>
          <a:endParaRPr lang="uk-UA"/>
        </a:p>
      </dgm:t>
    </dgm:pt>
    <dgm:pt modelId="{2B0A4561-508E-42F1-998A-C07081F78313}">
      <dgm:prSet phldrT="[Текст]" custT="1"/>
      <dgm:spPr/>
      <dgm:t>
        <a:bodyPr/>
        <a:lstStyle/>
        <a:p>
          <a:pPr algn="ctr"/>
          <a:endParaRPr lang="uk-UA" sz="2000" dirty="0">
            <a:latin typeface="Book Antiqua" pitchFamily="18" charset="0"/>
          </a:endParaRPr>
        </a:p>
      </dgm:t>
    </dgm:pt>
    <dgm:pt modelId="{990881A7-17E9-4FEF-9DEB-203AD488F781}" type="parTrans" cxnId="{39353348-AC6F-4D87-B71F-CF1317914BCE}">
      <dgm:prSet/>
      <dgm:spPr/>
      <dgm:t>
        <a:bodyPr/>
        <a:lstStyle/>
        <a:p>
          <a:endParaRPr lang="uk-UA"/>
        </a:p>
      </dgm:t>
    </dgm:pt>
    <dgm:pt modelId="{3F83EE3D-1062-4A84-9223-EF4C9077FDF2}" type="sibTrans" cxnId="{39353348-AC6F-4D87-B71F-CF1317914BCE}">
      <dgm:prSet/>
      <dgm:spPr/>
      <dgm:t>
        <a:bodyPr/>
        <a:lstStyle/>
        <a:p>
          <a:endParaRPr lang="uk-UA"/>
        </a:p>
      </dgm:t>
    </dgm:pt>
    <dgm:pt modelId="{CF229C4F-0A6E-45C3-BEC9-C6AD7672A510}" type="pres">
      <dgm:prSet presAssocID="{58EC2F15-E50F-44B3-8C85-50E18A1F3203}" presName="Name0" presStyleCnt="0">
        <dgm:presLayoutVars>
          <dgm:dir/>
          <dgm:animLvl val="lvl"/>
          <dgm:resizeHandles/>
        </dgm:presLayoutVars>
      </dgm:prSet>
      <dgm:spPr/>
    </dgm:pt>
    <dgm:pt modelId="{E6EA2873-BACD-41AF-B505-838ACCBD3FE7}" type="pres">
      <dgm:prSet presAssocID="{3C4527BA-8C30-4019-9CBD-2380AA25475B}" presName="linNode" presStyleCnt="0"/>
      <dgm:spPr/>
    </dgm:pt>
    <dgm:pt modelId="{DE4C4DB6-087E-4B9B-8EBA-5F7898F25E27}" type="pres">
      <dgm:prSet presAssocID="{3C4527BA-8C30-4019-9CBD-2380AA25475B}" presName="parentShp" presStyleLbl="node1" presStyleIdx="0" presStyleCnt="2" custScaleX="65290" custLinFactNeighborX="-12947">
        <dgm:presLayoutVars>
          <dgm:bulletEnabled val="1"/>
        </dgm:presLayoutVars>
      </dgm:prSet>
      <dgm:spPr/>
    </dgm:pt>
    <dgm:pt modelId="{8CE2C440-C71A-4EA0-8ABD-DA398139552E}" type="pres">
      <dgm:prSet presAssocID="{3C4527BA-8C30-4019-9CBD-2380AA25475B}" presName="childShp" presStyleLbl="bgAccFollowNode1" presStyleIdx="0" presStyleCnt="2" custScaleX="111019" custLinFactNeighborY="135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2D7321-DAC3-42F4-9328-FE074C414183}" type="pres">
      <dgm:prSet presAssocID="{B142EC94-72FC-40F1-ACFB-53CD6D79D2AC}" presName="spacing" presStyleCnt="0"/>
      <dgm:spPr/>
    </dgm:pt>
    <dgm:pt modelId="{FC12EED4-4B75-4443-9BF0-9FB47597786E}" type="pres">
      <dgm:prSet presAssocID="{1438F951-D2D3-416C-BE97-36F24A18D7EC}" presName="linNode" presStyleCnt="0"/>
      <dgm:spPr/>
    </dgm:pt>
    <dgm:pt modelId="{2783BA21-295A-4BBD-AEBC-B43BDC037AFD}" type="pres">
      <dgm:prSet presAssocID="{1438F951-D2D3-416C-BE97-36F24A18D7EC}" presName="parentShp" presStyleLbl="node1" presStyleIdx="1" presStyleCnt="2" custScaleX="65290" custLinFactNeighborX="-1294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9050AA7-8209-4539-AB75-882E10D23622}" type="pres">
      <dgm:prSet presAssocID="{1438F951-D2D3-416C-BE97-36F24A18D7EC}" presName="childShp" presStyleLbl="bgAccFollowNode1" presStyleIdx="1" presStyleCnt="2" custScaleX="1110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B7ED7C2-D7A3-44BE-A69B-B2386D9C3FBF}" type="presOf" srcId="{3C4527BA-8C30-4019-9CBD-2380AA25475B}" destId="{DE4C4DB6-087E-4B9B-8EBA-5F7898F25E27}" srcOrd="0" destOrd="0" presId="urn:microsoft.com/office/officeart/2005/8/layout/vList6"/>
    <dgm:cxn modelId="{1687FFBE-1AF1-420A-B3EC-04AE4EB7064C}" type="presOf" srcId="{322E1EB1-357D-4153-96F6-6998E70B83D1}" destId="{8CE2C440-C71A-4EA0-8ABD-DA398139552E}" srcOrd="0" destOrd="1" presId="urn:microsoft.com/office/officeart/2005/8/layout/vList6"/>
    <dgm:cxn modelId="{E79E2FBA-E265-4D88-810B-C8586ADF9C40}" type="presOf" srcId="{58EC2F15-E50F-44B3-8C85-50E18A1F3203}" destId="{CF229C4F-0A6E-45C3-BEC9-C6AD7672A510}" srcOrd="0" destOrd="0" presId="urn:microsoft.com/office/officeart/2005/8/layout/vList6"/>
    <dgm:cxn modelId="{F4E57166-3B59-4886-AABF-77644D45A14A}" type="presOf" srcId="{C260B6E6-4359-4C5D-A289-530BE98D8563}" destId="{09050AA7-8209-4539-AB75-882E10D23622}" srcOrd="0" destOrd="0" presId="urn:microsoft.com/office/officeart/2005/8/layout/vList6"/>
    <dgm:cxn modelId="{055F6E5B-EA16-4D2B-9F78-61A83B44BFB6}" srcId="{58EC2F15-E50F-44B3-8C85-50E18A1F3203}" destId="{3C4527BA-8C30-4019-9CBD-2380AA25475B}" srcOrd="0" destOrd="0" parTransId="{1341A1FA-D517-48C2-B333-DF19752F9011}" sibTransId="{B142EC94-72FC-40F1-ACFB-53CD6D79D2AC}"/>
    <dgm:cxn modelId="{124A6D8C-40B3-4CF1-A140-2859164BF914}" srcId="{58EC2F15-E50F-44B3-8C85-50E18A1F3203}" destId="{1438F951-D2D3-416C-BE97-36F24A18D7EC}" srcOrd="1" destOrd="0" parTransId="{F875001F-BB7A-4901-B59F-2139B6712FFF}" sibTransId="{564FFD46-B96E-466B-9A6E-F5D54962C39D}"/>
    <dgm:cxn modelId="{75C19392-AEA2-40DE-A9BA-5533CB7489DD}" type="presOf" srcId="{2B0A4561-508E-42F1-998A-C07081F78313}" destId="{8CE2C440-C71A-4EA0-8ABD-DA398139552E}" srcOrd="0" destOrd="0" presId="urn:microsoft.com/office/officeart/2005/8/layout/vList6"/>
    <dgm:cxn modelId="{CE19FFC5-6676-47D6-A413-CB864CE2CA05}" srcId="{1438F951-D2D3-416C-BE97-36F24A18D7EC}" destId="{C260B6E6-4359-4C5D-A289-530BE98D8563}" srcOrd="0" destOrd="0" parTransId="{5D571168-9D14-476C-9E58-EBB466CF01E4}" sibTransId="{D0ACB582-8B1A-410B-97F3-3FF73A48682D}"/>
    <dgm:cxn modelId="{39353348-AC6F-4D87-B71F-CF1317914BCE}" srcId="{3C4527BA-8C30-4019-9CBD-2380AA25475B}" destId="{2B0A4561-508E-42F1-998A-C07081F78313}" srcOrd="0" destOrd="0" parTransId="{990881A7-17E9-4FEF-9DEB-203AD488F781}" sibTransId="{3F83EE3D-1062-4A84-9223-EF4C9077FDF2}"/>
    <dgm:cxn modelId="{D9A1B8FC-D153-473F-AFF6-C892470B5D2C}" type="presOf" srcId="{1438F951-D2D3-416C-BE97-36F24A18D7EC}" destId="{2783BA21-295A-4BBD-AEBC-B43BDC037AFD}" srcOrd="0" destOrd="0" presId="urn:microsoft.com/office/officeart/2005/8/layout/vList6"/>
    <dgm:cxn modelId="{F870ACF2-ADB4-4A57-8FD9-A4D1CDCD57DA}" srcId="{3C4527BA-8C30-4019-9CBD-2380AA25475B}" destId="{322E1EB1-357D-4153-96F6-6998E70B83D1}" srcOrd="1" destOrd="0" parTransId="{6334F32A-5FB5-41FC-84D3-3330DCECEFD9}" sibTransId="{DE57EAD3-3514-4E3A-ACF8-367FFCD904C9}"/>
    <dgm:cxn modelId="{B83DA7EC-1EDF-4A2F-8C01-10FED2A947F2}" type="presParOf" srcId="{CF229C4F-0A6E-45C3-BEC9-C6AD7672A510}" destId="{E6EA2873-BACD-41AF-B505-838ACCBD3FE7}" srcOrd="0" destOrd="0" presId="urn:microsoft.com/office/officeart/2005/8/layout/vList6"/>
    <dgm:cxn modelId="{BAF25ECA-A4A4-4C09-B195-8C74C132EE4C}" type="presParOf" srcId="{E6EA2873-BACD-41AF-B505-838ACCBD3FE7}" destId="{DE4C4DB6-087E-4B9B-8EBA-5F7898F25E27}" srcOrd="0" destOrd="0" presId="urn:microsoft.com/office/officeart/2005/8/layout/vList6"/>
    <dgm:cxn modelId="{B5FEBEDC-1530-4531-B68F-CFF5E4907139}" type="presParOf" srcId="{E6EA2873-BACD-41AF-B505-838ACCBD3FE7}" destId="{8CE2C440-C71A-4EA0-8ABD-DA398139552E}" srcOrd="1" destOrd="0" presId="urn:microsoft.com/office/officeart/2005/8/layout/vList6"/>
    <dgm:cxn modelId="{0E8BDD4A-D1C8-4AA5-911E-46D2B26FF7B1}" type="presParOf" srcId="{CF229C4F-0A6E-45C3-BEC9-C6AD7672A510}" destId="{8A2D7321-DAC3-42F4-9328-FE074C414183}" srcOrd="1" destOrd="0" presId="urn:microsoft.com/office/officeart/2005/8/layout/vList6"/>
    <dgm:cxn modelId="{13625684-FEB1-40FD-80DB-B60867004D42}" type="presParOf" srcId="{CF229C4F-0A6E-45C3-BEC9-C6AD7672A510}" destId="{FC12EED4-4B75-4443-9BF0-9FB47597786E}" srcOrd="2" destOrd="0" presId="urn:microsoft.com/office/officeart/2005/8/layout/vList6"/>
    <dgm:cxn modelId="{7C7E0BC8-D427-4430-B1B3-BD484AE069B5}" type="presParOf" srcId="{FC12EED4-4B75-4443-9BF0-9FB47597786E}" destId="{2783BA21-295A-4BBD-AEBC-B43BDC037AFD}" srcOrd="0" destOrd="0" presId="urn:microsoft.com/office/officeart/2005/8/layout/vList6"/>
    <dgm:cxn modelId="{A8AD0053-8FE6-4FB5-B5F5-BE3F0FDCD102}" type="presParOf" srcId="{FC12EED4-4B75-4443-9BF0-9FB47597786E}" destId="{09050AA7-8209-4539-AB75-882E10D23622}" srcOrd="1" destOrd="0" presId="urn:microsoft.com/office/officeart/2005/8/layout/v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ransition spd="med">
    <p:wip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ransition spd="med">
    <p:wip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500174"/>
            <a:ext cx="7681913" cy="1928321"/>
          </a:xfrm>
        </p:spPr>
        <p:txBody>
          <a:bodyPr/>
          <a:lstStyle/>
          <a:p>
            <a:pPr algn="ctr"/>
            <a:r>
              <a:rPr lang="uk-UA" sz="4800" b="1" dirty="0" smtClean="0">
                <a:latin typeface="Monotype Corsiva" pitchFamily="66" charset="0"/>
              </a:rPr>
              <a:t>Ланцюг </a:t>
            </a:r>
            <a:r>
              <a:rPr lang="uk-UA" sz="4800" b="1" dirty="0" smtClean="0">
                <a:latin typeface="Monotype Corsiva" pitchFamily="66" charset="0"/>
              </a:rPr>
              <a:t>цінності у концепції вартісного менеджменту </a:t>
            </a:r>
            <a:r>
              <a:rPr lang="uk-UA" sz="4800" b="1" dirty="0" smtClean="0">
                <a:latin typeface="Monotype Corsiva" pitchFamily="66" charset="0"/>
              </a:rPr>
              <a:t/>
            </a:r>
            <a:br>
              <a:rPr lang="uk-UA" sz="4800" b="1" dirty="0" smtClean="0">
                <a:latin typeface="Monotype Corsiva" pitchFamily="66" charset="0"/>
              </a:rPr>
            </a:br>
            <a:r>
              <a:rPr lang="uk-UA" sz="4800" b="1" dirty="0" smtClean="0">
                <a:latin typeface="Monotype Corsiva" pitchFamily="66" charset="0"/>
              </a:rPr>
              <a:t>та </a:t>
            </a:r>
            <a:r>
              <a:rPr lang="uk-UA" sz="4800" b="1" dirty="0" smtClean="0">
                <a:latin typeface="Monotype Corsiva" pitchFamily="66" charset="0"/>
              </a:rPr>
              <a:t>особливості управління ним</a:t>
            </a:r>
            <a:r>
              <a:rPr lang="ru-RU" dirty="0" smtClean="0"/>
              <a:t/>
            </a:r>
            <a:br>
              <a:rPr lang="ru-RU" dirty="0" smtClean="0"/>
            </a:br>
            <a:endParaRPr lang="uk-UA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4357694"/>
            <a:ext cx="4214842" cy="1870094"/>
          </a:xfrm>
        </p:spPr>
        <p:txBody>
          <a:bodyPr/>
          <a:lstStyle/>
          <a:p>
            <a:pPr algn="just"/>
            <a:r>
              <a:rPr lang="uk-UA" sz="2000" dirty="0" smtClean="0">
                <a:latin typeface="Book Antiqua" pitchFamily="18" charset="0"/>
              </a:rPr>
              <a:t>Підготувала студентка 5 курсу, </a:t>
            </a:r>
          </a:p>
          <a:p>
            <a:pPr algn="just"/>
            <a:r>
              <a:rPr lang="uk-UA" sz="2000" dirty="0" smtClean="0">
                <a:latin typeface="Book Antiqua" pitchFamily="18" charset="0"/>
              </a:rPr>
              <a:t>спеціальності 8504/1, групи №1</a:t>
            </a:r>
            <a:br>
              <a:rPr lang="uk-UA" sz="2000" dirty="0" smtClean="0">
                <a:latin typeface="Book Antiqua" pitchFamily="18" charset="0"/>
              </a:rPr>
            </a:br>
            <a:r>
              <a:rPr lang="uk-UA" sz="2000" dirty="0" smtClean="0">
                <a:latin typeface="Book Antiqua" pitchFamily="18" charset="0"/>
              </a:rPr>
              <a:t>Заріпова Анна Олександрівна</a:t>
            </a:r>
          </a:p>
          <a:p>
            <a:pPr algn="just"/>
            <a:endParaRPr lang="uk-UA" sz="2000" dirty="0" smtClean="0">
              <a:latin typeface="Book Antiqua" pitchFamily="18" charset="0"/>
            </a:endParaRPr>
          </a:p>
          <a:p>
            <a:pPr algn="just"/>
            <a:r>
              <a:rPr lang="uk-UA" sz="2000" dirty="0" smtClean="0">
                <a:latin typeface="Book Antiqua" pitchFamily="18" charset="0"/>
              </a:rPr>
              <a:t>Науковий керівник: </a:t>
            </a:r>
            <a:r>
              <a:rPr lang="uk-UA" sz="2000" dirty="0" err="1" smtClean="0">
                <a:latin typeface="Book Antiqua" pitchFamily="18" charset="0"/>
              </a:rPr>
              <a:t>к.е.н</a:t>
            </a:r>
            <a:r>
              <a:rPr lang="uk-UA" sz="2000" dirty="0" smtClean="0">
                <a:latin typeface="Book Antiqua" pitchFamily="18" charset="0"/>
              </a:rPr>
              <a:t>., доцент, </a:t>
            </a:r>
          </a:p>
          <a:p>
            <a:pPr algn="just"/>
            <a:r>
              <a:rPr lang="uk-UA" sz="2000" dirty="0" err="1" smtClean="0">
                <a:latin typeface="Book Antiqua" pitchFamily="18" charset="0"/>
              </a:rPr>
              <a:t>Литюга</a:t>
            </a:r>
            <a:r>
              <a:rPr lang="uk-UA" sz="2000" dirty="0" smtClean="0">
                <a:latin typeface="Book Antiqua" pitchFamily="18" charset="0"/>
              </a:rPr>
              <a:t> Юлія Володимирівна</a:t>
            </a:r>
            <a:endParaRPr lang="uk-UA" sz="20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501122" cy="1523494"/>
          </a:xfrm>
        </p:spPr>
        <p:txBody>
          <a:bodyPr/>
          <a:lstStyle/>
          <a:p>
            <a:pPr algn="ctr"/>
            <a:r>
              <a:rPr lang="ru-RU" sz="3600" dirty="0" err="1" smtClean="0">
                <a:latin typeface="Monotype Corsiva" pitchFamily="66" charset="0"/>
              </a:rPr>
              <a:t>Дисципліни</a:t>
            </a:r>
            <a:r>
              <a:rPr lang="ru-RU" sz="3600" dirty="0" smtClean="0">
                <a:latin typeface="Monotype Corsiva" pitchFamily="66" charset="0"/>
              </a:rPr>
              <a:t> та </a:t>
            </a:r>
            <a:r>
              <a:rPr lang="ru-RU" sz="3600" dirty="0" err="1" smtClean="0">
                <a:latin typeface="Monotype Corsiva" pitchFamily="66" charset="0"/>
              </a:rPr>
              <a:t>теорії</a:t>
            </a:r>
            <a:r>
              <a:rPr lang="ru-RU" sz="3600" dirty="0" smtClean="0">
                <a:latin typeface="Monotype Corsiva" pitchFamily="66" charset="0"/>
              </a:rPr>
              <a:t>, </a:t>
            </a:r>
            <a:r>
              <a:rPr lang="ru-RU" sz="3600" dirty="0" err="1" smtClean="0">
                <a:latin typeface="Monotype Corsiva" pitchFamily="66" charset="0"/>
              </a:rPr>
              <a:t>що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вплинули</a:t>
            </a:r>
            <a:r>
              <a:rPr lang="ru-RU" sz="3600" dirty="0" smtClean="0">
                <a:latin typeface="Monotype Corsiva" pitchFamily="66" charset="0"/>
              </a:rPr>
              <a:t> на </a:t>
            </a:r>
            <a:r>
              <a:rPr lang="ru-RU" sz="3600" dirty="0" err="1" smtClean="0">
                <a:latin typeface="Monotype Corsiva" pitchFamily="66" charset="0"/>
              </a:rPr>
              <a:t>формування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br>
              <a:rPr lang="ru-RU" sz="3600" dirty="0" smtClean="0">
                <a:latin typeface="Monotype Corsiva" pitchFamily="66" charset="0"/>
              </a:rPr>
            </a:br>
            <a:r>
              <a:rPr lang="ru-RU" sz="3600" dirty="0" err="1" smtClean="0">
                <a:latin typeface="Monotype Corsiva" pitchFamily="66" charset="0"/>
              </a:rPr>
              <a:t>концепції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ланцюга</a:t>
            </a:r>
            <a:r>
              <a:rPr lang="ru-RU" sz="3600" dirty="0" smtClean="0">
                <a:latin typeface="Monotype Corsiva" pitchFamily="66" charset="0"/>
              </a:rPr>
              <a:t> </a:t>
            </a:r>
            <a:r>
              <a:rPr lang="ru-RU" sz="3600" dirty="0" err="1" smtClean="0">
                <a:latin typeface="Monotype Corsiva" pitchFamily="66" charset="0"/>
              </a:rPr>
              <a:t>цінності</a:t>
            </a:r>
            <a:endParaRPr lang="uk-UA" sz="36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5454" t="12163" r="21593" b="33776"/>
          <a:stretch>
            <a:fillRect/>
          </a:stretch>
        </p:blipFill>
        <p:spPr bwMode="auto">
          <a:xfrm>
            <a:off x="785786" y="1357298"/>
            <a:ext cx="778674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32" y="6429396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Book Antiqua" pitchFamily="18" charset="0"/>
              </a:rPr>
              <a:t>Заріпова А.О.</a:t>
            </a:r>
            <a:endParaRPr lang="uk-UA" sz="1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85776"/>
            <a:ext cx="9144000" cy="1523494"/>
          </a:xfrm>
        </p:spPr>
        <p:txBody>
          <a:bodyPr/>
          <a:lstStyle/>
          <a:p>
            <a:pPr algn="ctr"/>
            <a:r>
              <a:rPr lang="ru-RU" sz="4000" dirty="0" err="1" smtClean="0">
                <a:latin typeface="Monotype Corsiva" pitchFamily="66" charset="0"/>
              </a:rPr>
              <a:t>Еволюція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ланцюга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цінності</a:t>
            </a:r>
            <a:r>
              <a:rPr lang="ru-RU" sz="4000" dirty="0" smtClean="0">
                <a:latin typeface="Monotype Corsiva" pitchFamily="66" charset="0"/>
              </a:rPr>
              <a:t>: </a:t>
            </a:r>
            <a:r>
              <a:rPr lang="ru-RU" sz="4000" dirty="0" err="1" smtClean="0">
                <a:latin typeface="Monotype Corsiva" pitchFamily="66" charset="0"/>
              </a:rPr>
              <a:t>основні</a:t>
            </a:r>
            <a:r>
              <a:rPr lang="ru-RU" sz="4000" dirty="0" smtClean="0">
                <a:latin typeface="Monotype Corsiva" pitchFamily="66" charset="0"/>
              </a:rPr>
              <a:t> </a:t>
            </a:r>
            <a:r>
              <a:rPr lang="ru-RU" sz="4000" dirty="0" err="1" smtClean="0">
                <a:latin typeface="Monotype Corsiva" pitchFamily="66" charset="0"/>
              </a:rPr>
              <a:t>концепції</a:t>
            </a:r>
            <a:endParaRPr lang="uk-UA" sz="4000" dirty="0">
              <a:latin typeface="Monotype Corsiva" pitchFamily="66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071546"/>
          <a:ext cx="828680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32" y="6429396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Book Antiqua" pitchFamily="18" charset="0"/>
              </a:rPr>
              <a:t>Заріпова А.О.</a:t>
            </a:r>
            <a:endParaRPr lang="uk-UA" sz="1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94" y="-142900"/>
            <a:ext cx="7215206" cy="1207559"/>
          </a:xfrm>
        </p:spPr>
        <p:txBody>
          <a:bodyPr/>
          <a:lstStyle/>
          <a:p>
            <a:r>
              <a:rPr lang="uk-UA" sz="4400" dirty="0" smtClean="0">
                <a:latin typeface="Monotype Corsiva" pitchFamily="66" charset="0"/>
              </a:rPr>
              <a:t>Ланцюг цінності компанії </a:t>
            </a:r>
            <a:r>
              <a:rPr lang="uk-UA" sz="4400" dirty="0" err="1" smtClean="0">
                <a:latin typeface="Monotype Corsiva" pitchFamily="66" charset="0"/>
              </a:rPr>
              <a:t>МакКінсі</a:t>
            </a:r>
            <a:endParaRPr lang="uk-UA" sz="4400" dirty="0"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643050"/>
          <a:ext cx="442915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500562" y="1643050"/>
          <a:ext cx="442915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32" y="6429396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Book Antiqua" pitchFamily="18" charset="0"/>
              </a:rPr>
              <a:t>Заріпова А.О.</a:t>
            </a:r>
            <a:endParaRPr lang="uk-UA" sz="1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8829" y="-214338"/>
            <a:ext cx="5983567" cy="1357322"/>
          </a:xfrm>
        </p:spPr>
        <p:txBody>
          <a:bodyPr/>
          <a:lstStyle/>
          <a:p>
            <a:r>
              <a:rPr lang="uk-UA" sz="4400" dirty="0" smtClean="0">
                <a:latin typeface="Monotype Corsiva" pitchFamily="66" charset="0"/>
              </a:rPr>
              <a:t>Ланцюг цінності Б.Андерсена</a:t>
            </a:r>
            <a:endParaRPr lang="uk-UA" sz="44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lum bright="10000" contrast="20000"/>
          </a:blip>
          <a:srcRect l="28283" t="23765" r="28486" b="41293"/>
          <a:stretch>
            <a:fillRect/>
          </a:stretch>
        </p:blipFill>
        <p:spPr bwMode="auto">
          <a:xfrm>
            <a:off x="500034" y="1357298"/>
            <a:ext cx="828680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32" y="6429396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Book Antiqua" pitchFamily="18" charset="0"/>
              </a:rPr>
              <a:t>Заріпова А.О.</a:t>
            </a:r>
            <a:endParaRPr lang="uk-UA" sz="1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-285776"/>
            <a:ext cx="8286808" cy="1523494"/>
          </a:xfrm>
        </p:spPr>
        <p:txBody>
          <a:bodyPr/>
          <a:lstStyle/>
          <a:p>
            <a:r>
              <a:rPr lang="uk-UA" sz="4400" dirty="0" smtClean="0">
                <a:latin typeface="Monotype Corsiva" pitchFamily="66" charset="0"/>
              </a:rPr>
              <a:t>Еволюція ланцюга цінності у мережу</a:t>
            </a:r>
            <a:endParaRPr lang="uk-UA" sz="4400" dirty="0">
              <a:latin typeface="Monotype Corsiva" pitchFamily="66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5965" t="30999" r="28039" b="20918"/>
          <a:stretch>
            <a:fillRect/>
          </a:stretch>
        </p:blipFill>
        <p:spPr bwMode="auto">
          <a:xfrm>
            <a:off x="714348" y="1142984"/>
            <a:ext cx="7786742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-32" y="6429396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Book Antiqua" pitchFamily="18" charset="0"/>
              </a:rPr>
              <a:t>Заріпова А.О.</a:t>
            </a:r>
            <a:endParaRPr lang="uk-UA" sz="1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043208" cy="928670"/>
          </a:xfrm>
        </p:spPr>
        <p:txBody>
          <a:bodyPr/>
          <a:lstStyle/>
          <a:p>
            <a:r>
              <a:rPr lang="uk-UA" sz="4400" dirty="0" smtClean="0">
                <a:latin typeface="Monotype Corsiva" pitchFamily="66" charset="0"/>
              </a:rPr>
              <a:t>Методи побудови ланцюга цінності</a:t>
            </a:r>
            <a:endParaRPr lang="uk-UA" sz="4400" dirty="0"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3970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2" y="6429396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Book Antiqua" pitchFamily="18" charset="0"/>
              </a:rPr>
              <a:t>Заріпова А.О.</a:t>
            </a:r>
            <a:endParaRPr lang="uk-UA" sz="1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-71462"/>
            <a:ext cx="8215370" cy="1000108"/>
          </a:xfrm>
        </p:spPr>
        <p:txBody>
          <a:bodyPr/>
          <a:lstStyle/>
          <a:p>
            <a:r>
              <a:rPr lang="uk-UA" sz="4400" dirty="0" smtClean="0">
                <a:latin typeface="Monotype Corsiva" pitchFamily="66" charset="0"/>
              </a:rPr>
              <a:t>Підходи до управління ланцюгом цінності</a:t>
            </a:r>
            <a:endParaRPr lang="uk-UA" sz="4400" dirty="0"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397000"/>
          <a:ext cx="8643966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32" y="6429396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 smtClean="0">
                <a:latin typeface="Book Antiqua" pitchFamily="18" charset="0"/>
              </a:rPr>
              <a:t>Заріпова А.О.</a:t>
            </a:r>
            <a:endParaRPr lang="uk-UA" sz="1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1428728" y="2214554"/>
            <a:ext cx="7000924" cy="1428760"/>
          </a:xfrm>
        </p:spPr>
        <p:txBody>
          <a:bodyPr/>
          <a:lstStyle/>
          <a:p>
            <a:r>
              <a:rPr lang="uk-UA" sz="8000" dirty="0" smtClean="0"/>
              <a:t>Дякую  за  увагу!</a:t>
            </a:r>
            <a:endParaRPr lang="uk-UA" sz="8000" dirty="0"/>
          </a:p>
        </p:txBody>
      </p:sp>
    </p:spTree>
  </p:cSld>
  <p:clrMapOvr>
    <a:masterClrMapping/>
  </p:clrMapOvr>
  <p:transition spd="med">
    <p:wipe/>
  </p:transition>
</p:sld>
</file>

<file path=ppt/theme/theme1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77</TotalTime>
  <Words>238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1_White Template with blue-green Segoe_TP10286786</vt:lpstr>
      <vt:lpstr>Белый текст и шрифт Courier для слайдов с кодом</vt:lpstr>
      <vt:lpstr>Ланцюг цінності у концепції вартісного менеджменту  та особливості управління ним </vt:lpstr>
      <vt:lpstr>Дисципліни та теорії, що вплинули на формування  концепції ланцюга цінності</vt:lpstr>
      <vt:lpstr>Еволюція ланцюга цінності: основні концепції</vt:lpstr>
      <vt:lpstr>Ланцюг цінності компанії МакКінсі</vt:lpstr>
      <vt:lpstr>Ланцюг цінності Б.Андерсена</vt:lpstr>
      <vt:lpstr>Еволюція ланцюга цінності у мережу</vt:lpstr>
      <vt:lpstr>Методи побудови ланцюга цінності</vt:lpstr>
      <vt:lpstr>Підходи до управління ланцюгом цінності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Anya</dc:creator>
  <cp:lastModifiedBy>Anya</cp:lastModifiedBy>
  <cp:revision>41</cp:revision>
  <dcterms:created xsi:type="dcterms:W3CDTF">2015-03-19T20:35:56Z</dcterms:created>
  <dcterms:modified xsi:type="dcterms:W3CDTF">2015-03-19T21:53:44Z</dcterms:modified>
</cp:coreProperties>
</file>