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2285992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 smtClean="0"/>
              <a:t>ШЛЯХИ ПІДВИЩЕННЯ ВАРТОСТІ УКРАЇНСЬКИХ ПІДПРИЄМСТВ У СУЧАСНИХ РЕАЛІЯХ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5" name="Рисунок 4" descr="Стоимость-обучения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4572008"/>
            <a:ext cx="2638425" cy="17335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57356" y="3857628"/>
            <a:ext cx="30718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aseline="-25000" dirty="0" err="1" smtClean="0"/>
              <a:t>Сємцова</a:t>
            </a:r>
            <a:r>
              <a:rPr lang="uk-UA" sz="2400" baseline="-25000" dirty="0" smtClean="0"/>
              <a:t> С.Ю. 5 курс, спеціальність 8504/1</a:t>
            </a:r>
            <a:endParaRPr lang="ru-RU" sz="2400" baseline="-25000" dirty="0" smtClean="0"/>
          </a:p>
          <a:p>
            <a:r>
              <a:rPr lang="uk-UA" sz="2400" baseline="-25000" dirty="0" err="1" smtClean="0"/>
              <a:t>Наук.кер</a:t>
            </a:r>
            <a:r>
              <a:rPr lang="uk-UA" sz="2400" baseline="-25000" dirty="0" smtClean="0"/>
              <a:t>. – Рєпіна І.М, професор</a:t>
            </a:r>
            <a:endParaRPr lang="ru-RU" sz="2400" baseline="-25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1428736"/>
            <a:ext cx="735811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dirty="0" smtClean="0"/>
              <a:t>Ринкова вартість </a:t>
            </a:r>
            <a:r>
              <a:rPr lang="uk-UA" sz="2000" dirty="0" smtClean="0"/>
              <a:t>− це розрахункова грошова величина, за яку на дату оцінки після адекватного маркетингу передбачає перехід власності на підприємство (як бізнесу, корпоративних прав або активів) внаслідок комерційної угоди між добровільними покупцем і продавцем за умови, що кожна зі сторін діяла компетентно, розважливо й без примусу, ринкова вартість визначається без обліку витрат пов’язаних з транзакцією</a:t>
            </a:r>
            <a:endParaRPr lang="ru-RU" sz="2000" dirty="0"/>
          </a:p>
        </p:txBody>
      </p:sp>
      <p:pic>
        <p:nvPicPr>
          <p:cNvPr id="3" name="Рисунок 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4143380"/>
            <a:ext cx="3119441" cy="207584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5874-1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4572008"/>
            <a:ext cx="2648860" cy="208597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b="1" dirty="0" smtClean="0"/>
              <a:t>Внутрішні фактори впливу на вартість підприємств</a:t>
            </a:r>
            <a:endParaRPr lang="ru-RU" sz="2400" b="1" dirty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285852" y="1714488"/>
            <a:ext cx="7000924" cy="321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фінансові показники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(ліквідність, оборотність капіталу, питома вага власного капіталу в активах, мобільність активів, рентабельність основної діяльності),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uk-UA" sz="2400" dirty="0" smtClean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показники діяльності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(розмір підприємства, якість продукції, технологія, цінова політика, розрахунки з дебіторами та кредиторами, кадрова політика).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b="1" dirty="0" smtClean="0"/>
              <a:t>Зовнішні фактори впливу на вартість підприємств</a:t>
            </a:r>
            <a:endParaRPr lang="ru-RU" sz="2400" dirty="0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142976" y="1785926"/>
            <a:ext cx="7643866" cy="2477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територіальні та галузеві показники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(рівень розвитку країни, рівень розвитку галузі, конкуренція, державне регулювання, попит та пропозиція),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економічні показники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(ВВП, добробут населення, рівень зайнятості, обсяги інвестицій).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vneshnie-ssilki-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4214818"/>
            <a:ext cx="3357566" cy="240625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02_html_5f183d1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6520" y="4572008"/>
            <a:ext cx="2697480" cy="207111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400" b="1" dirty="0" smtClean="0"/>
              <a:t>Етапи впровадження системи управління вартістю на українських підприємствах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1714488"/>
            <a:ext cx="77867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dirty="0" smtClean="0"/>
              <a:t>1 етап </a:t>
            </a:r>
            <a:r>
              <a:rPr lang="uk-UA" sz="2000" dirty="0" smtClean="0"/>
              <a:t>- оцінка вартості підприємства на поточний момент зі створенням моделі, що враховує індивідуальність грошових потоків конкретного бізнесу. </a:t>
            </a:r>
          </a:p>
          <a:p>
            <a:pPr algn="just"/>
            <a:endParaRPr lang="uk-UA" sz="2000" dirty="0" smtClean="0"/>
          </a:p>
          <a:p>
            <a:pPr algn="just"/>
            <a:r>
              <a:rPr lang="uk-UA" sz="2000" b="1" dirty="0" smtClean="0"/>
              <a:t>2 етап </a:t>
            </a:r>
            <a:r>
              <a:rPr lang="uk-UA" sz="2000" dirty="0" smtClean="0"/>
              <a:t>- формування системи факторів, що визначають зміну вартості і розробка на їх основі стратегій щодо збільшення вартості.</a:t>
            </a:r>
          </a:p>
          <a:p>
            <a:pPr algn="just"/>
            <a:endParaRPr lang="uk-UA" sz="2000" dirty="0" smtClean="0"/>
          </a:p>
          <a:p>
            <a:pPr algn="just"/>
            <a:r>
              <a:rPr lang="uk-UA" sz="2000" b="1" dirty="0" smtClean="0"/>
              <a:t>3 етап </a:t>
            </a:r>
            <a:r>
              <a:rPr lang="uk-UA" sz="2000" dirty="0" smtClean="0"/>
              <a:t>- розробка стратегій збільшення вартості підприємства.</a:t>
            </a:r>
          </a:p>
          <a:p>
            <a:pPr algn="just"/>
            <a:endParaRPr lang="uk-UA" sz="2000" dirty="0" smtClean="0"/>
          </a:p>
          <a:p>
            <a:pPr algn="just"/>
            <a:r>
              <a:rPr lang="uk-UA" sz="2000" b="1" dirty="0" smtClean="0"/>
              <a:t>4 етап </a:t>
            </a:r>
            <a:r>
              <a:rPr lang="uk-UA" sz="2000" dirty="0" smtClean="0"/>
              <a:t>- аналіз вкладу підрозділів у вартість підприємства.</a:t>
            </a:r>
          </a:p>
          <a:p>
            <a:pPr algn="just"/>
            <a:endParaRPr lang="uk-UA" sz="2000" dirty="0" smtClean="0"/>
          </a:p>
          <a:p>
            <a:pPr algn="just"/>
            <a:r>
              <a:rPr lang="uk-UA" sz="2000" b="1" dirty="0" smtClean="0"/>
              <a:t>5 етап </a:t>
            </a:r>
            <a:r>
              <a:rPr lang="uk-UA" sz="2000" dirty="0" smtClean="0"/>
              <a:t>- періодична оцінка.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714488"/>
            <a:ext cx="7498080" cy="1143000"/>
          </a:xfrm>
        </p:spPr>
        <p:txBody>
          <a:bodyPr/>
          <a:lstStyle/>
          <a:p>
            <a:pPr algn="ctr"/>
            <a:r>
              <a:rPr lang="uk-UA" b="1" i="1" dirty="0" smtClean="0"/>
              <a:t>Дякую за увагу!</a:t>
            </a:r>
            <a:endParaRPr lang="ru-RU" b="1" i="1" dirty="0"/>
          </a:p>
        </p:txBody>
      </p:sp>
      <p:pic>
        <p:nvPicPr>
          <p:cNvPr id="3" name="Рисунок 2" descr="куда-инвестировать-деньги-manycash.ru-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3500438"/>
            <a:ext cx="5619750" cy="24765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</TotalTime>
  <Words>257</Words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ШЛЯХИ ПІДВИЩЕННЯ ВАРТОСТІ УКРАЇНСЬКИХ ПІДПРИЄМСТВ У СУЧАСНИХ РЕАЛІЯХ </vt:lpstr>
      <vt:lpstr>Слайд 2</vt:lpstr>
      <vt:lpstr>Внутрішні фактори впливу на вартість підприємств</vt:lpstr>
      <vt:lpstr>Зовнішні фактори впливу на вартість підприємств</vt:lpstr>
      <vt:lpstr>Етапи впровадження системи управління вартістю на українських підприємствах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ШЛЯХИ ПІДВИЩЕННЯ ВАРТОСТІ УКРАЇНСЬКИХ ПІДПРИЄМСТВ У СУЧАСНИХ РЕАЛІЯХ </dc:title>
  <dc:creator>СВЕТА</dc:creator>
  <cp:lastModifiedBy>inna</cp:lastModifiedBy>
  <cp:revision>4</cp:revision>
  <dcterms:created xsi:type="dcterms:W3CDTF">2015-03-07T12:52:05Z</dcterms:created>
  <dcterms:modified xsi:type="dcterms:W3CDTF">2015-03-31T09:10:30Z</dcterms:modified>
</cp:coreProperties>
</file>