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786058"/>
            <a:ext cx="8458200" cy="35719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магістрант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Красюкова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А.С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Науковий керівник: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к.е.н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., доцент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Дмитренко А.І.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Київ-2015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14290"/>
            <a:ext cx="8458200" cy="2428892"/>
          </a:xfrm>
        </p:spPr>
        <p:txBody>
          <a:bodyPr>
            <a:normAutofit fontScale="70000" lnSpcReduction="20000"/>
          </a:bodyPr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ДВНЗ «Київський національний економічний університет імені Вадима Гетьмана»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Тема:</a:t>
            </a:r>
          </a:p>
          <a:p>
            <a:pPr algn="ctr"/>
            <a:r>
              <a:rPr lang="uk-UA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УПРАВЛІННЯ ВАРТІСТЮ ПІДПРИЄМСТВА ЯК СКЛАДОВА ОЦІНКИ БІЗНЕСУ</a:t>
            </a:r>
            <a:endParaRPr lang="ru-RU" sz="3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Анотація.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розглядається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Приділено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Сформовано етапи впровадження системи управління вартістю підприємства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Постановка завдання.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Метою статті є обґрунтування  підходу до управління вартістю підприємства за допомогою методів та інструментів, що враховують особливості економіки України.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дмин\Desktop\kak_opredelit_fakticheskuyu_sebestoimost_produkc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3643306" cy="54292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214290"/>
            <a:ext cx="5348294" cy="635798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Необхідність управління вартістю підприємства обумовлена посиленням конкурентної боротьби підприємств за капітал інвесторів та акціонерів [1]. У цій ситуації особливої актуальності набуває концепція управління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вартістю–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(VBM), сутність якої полягає в тому, що управління підприємством повинно бути спрямоване на забезпечення зростання його ринкової вартості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\Desktop\kak_ocenit_stoimost_bizn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4714884"/>
            <a:ext cx="6286544" cy="21431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435771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діючого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100%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корпоративних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прав 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діловому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майна,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майнових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прав -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 дату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за процедурою,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встановленою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нормативно-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правовими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актами.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428760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Завдання управління вартістю, як базового методу забезпечення стратегічної конкурентоспроможності бізнесу, можна звести до наступного: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базовою метою управління діяльністю підприємства на всіх рівнях його функціонування є підвищення вартості в інтересах власників та інших зацікавлених осіб;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ключовим джерелом вартості є грошовий потік підприємства, який може генерувати сьогодні і зможе генерувати в майбутньому;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приріст вартості підприємства і кожного окремо взятого підрозділу є найважливішим критерієм ефективності керівництва на всіх рівнях.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Етапи Впровадження системи управління вартістю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етап - Оцінка вартості підприємства зі створенням моделі, що враховує індивідуальність грошових потоків конкретного бізнесу.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етап - Розробка стратегії збільшення вартості на основі системи формування факторів.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етап - Розробка стратегій збільшення вартості підприємства.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00098"/>
          </a:xfrm>
        </p:spPr>
        <p:txBody>
          <a:bodyPr>
            <a:noAutofit/>
          </a:bodyPr>
          <a:lstStyle/>
          <a:p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розвитком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вартістю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потреба в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оцінці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зростає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стала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критерієм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зазначити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ряд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переваг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інтегрованого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показника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00174"/>
            <a:ext cx="8686800" cy="4929222"/>
          </a:xfrm>
        </p:spPr>
        <p:txBody>
          <a:bodyPr>
            <a:normAutofit fontScale="25000" lnSpcReduction="20000"/>
          </a:bodyPr>
          <a:lstStyle/>
          <a:p>
            <a:pPr marL="742950" indent="-742950" algn="just">
              <a:buFont typeface="+mj-lt"/>
              <a:buAutoNum type="arabicParenR"/>
            </a:pPr>
            <a:r>
              <a:rPr lang="uk-UA" sz="8800" dirty="0" smtClean="0">
                <a:latin typeface="Times New Roman" pitchFamily="18" charset="0"/>
                <a:cs typeface="Times New Roman" pitchFamily="18" charset="0"/>
              </a:rPr>
              <a:t>Управління вартістю є концепцією стратегічного управління, відповідно вартість підприємства застосовується при оцінці управлінських рішень в процесі стратегічного планування, в той час як складові цього показника (наприклад економічний прибуток) дають можливість оцінити результати поточного планування. 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buFont typeface="+mj-lt"/>
              <a:buAutoNum type="arabicParenR"/>
            </a:pPr>
            <a:r>
              <a:rPr lang="uk-UA" sz="8800" dirty="0" smtClean="0">
                <a:latin typeface="Times New Roman" pitchFamily="18" charset="0"/>
                <a:cs typeface="Times New Roman" pitchFamily="18" charset="0"/>
              </a:rPr>
              <a:t>Вартість підприємства є більш інформативним, ніж інші показники діяльності підприємства. Це пов’язано з тим, що управління вартістю охоплює значну кількість початкових даних і враховує як внутрішні так і зовнішні фактори, як фінансові, так і не фінансові чинники.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buFont typeface="+mj-lt"/>
              <a:buAutoNum type="arabicParenR"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кризових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кожне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управлінське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повинне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прийматися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точки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вартісно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орієнтованого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орієнтовані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динаміку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вирішити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конфлікт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акціонерів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менеджерів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uk-UA" sz="8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Висновок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автором доведено,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принцип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максимізації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базою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 сформульовано новий алгоритм процесу управління вартістю при оцінці бізнесу. Тема є дуже актуальної в даний час, та потребує подальших досліджень.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785926"/>
            <a:ext cx="79296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Дякуємо за увагу!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</TotalTime>
  <Words>449</Words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 Виконала: магістрант Красюкова А.С Науковий керівник: к.е.н., доцент Дмитренко А.І.    Київ-2015  </vt:lpstr>
      <vt:lpstr>Слайд 2</vt:lpstr>
      <vt:lpstr>Слайд 3</vt:lpstr>
      <vt:lpstr>Слайд 4</vt:lpstr>
      <vt:lpstr>Завдання управління вартістю, як базового методу забезпечення стратегічної конкурентоспроможності бізнесу, можна звести до наступного:</vt:lpstr>
      <vt:lpstr>Етапи Впровадження системи управління вартістю </vt:lpstr>
      <vt:lpstr>Отже, з розвитком концепції управління вартістю, потреба в оцінці бізнесу зростає, оскільки вартість підприємства стала важливим критерієм оцінки ефективності підприємства. Причому варто зазначити ряд переваг вартості бізнесу як інтегрованого фінансового показника: </vt:lpstr>
      <vt:lpstr>Висновок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Виконала: магістрант Красюкова А.С Перевірила: професор Рэпіна І.М    Київ-2015  </dc:title>
  <dc:creator>Админ</dc:creator>
  <cp:lastModifiedBy>inna</cp:lastModifiedBy>
  <cp:revision>6</cp:revision>
  <dcterms:created xsi:type="dcterms:W3CDTF">2015-03-09T08:41:10Z</dcterms:created>
  <dcterms:modified xsi:type="dcterms:W3CDTF">2015-03-31T08:43:07Z</dcterms:modified>
</cp:coreProperties>
</file>