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eu.kneu.edu.ua/ua/depts4/k_ekonomiky_pidpryjemstv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229600" cy="149117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КОНЦЕПЦІЇ ДОДАНОЇ ВАРТОСТІ ПІДПРИЄМСТВА В КОНТЕКСТІ ОЦІНЮВАННЯ ЕФЕКТИВНОСТІ БІЗНЕСУ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312745"/>
            <a:ext cx="4392488" cy="3528392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Філон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Олена</a:t>
            </a: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Олександрівна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Магістрант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афедра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економіки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підприємств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ДВНЗ «Київський національний економічний університет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імені Вадима Гетьмана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Шевчук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Наталія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Валентинівна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оцент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кандидат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наук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Кафедра </a:t>
            </a:r>
            <a:r>
              <a:rPr lang="ru-RU" sz="20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економіки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000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підприємств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42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80928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6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692696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волюція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показників ефективності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управління: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6200" y="1268760"/>
            <a:ext cx="80602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1920-ті роки – модель Дюпона,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(ROI);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1970-ті роки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одну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акцію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EPS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), коефіцієнт «ціна акції / прибуток»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1980-ті роки – співвідношення ринкової та балансової вартостей акцій (Р/В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), рентабельність акціонерного капіталу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Е), рентабельність чистих активів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RONA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), грошовий потік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CashFlow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1990-ті роки - економічна додана вартість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EVA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), прибуток до виплати відсотків, податків і амортизації (ЕВІТ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), ринкова додана вартість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MVA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), створена акціонерна вартість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), система збалансованих показників/індикаторів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BSC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), показник сукупності акціонерної дохідності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TSR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), грошовий потік на інвестований капітал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CFROI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2000-ні роки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ринкова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фундаментальна,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інвестиційна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Vp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7308304" y="5805264"/>
            <a:ext cx="136815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57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 сьогоднішній день найвідомішою і найбільш вживаною в закордонній практиці є концепція вартісно-орієнтованого управління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VBM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1025" y="1772816"/>
            <a:ext cx="4283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VBM —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ухвалення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фінансово-економічних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пріоритетності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максимізації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стейкхолдерів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додаткової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904" y="4293096"/>
            <a:ext cx="55502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компанією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спрямоване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value-драйверів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усвідомлений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системний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них з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Выноска 1 4"/>
          <p:cNvSpPr/>
          <p:nvPr/>
        </p:nvSpPr>
        <p:spPr>
          <a:xfrm>
            <a:off x="6551712" y="4236584"/>
            <a:ext cx="2304256" cy="936104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СУТЬ КОНЦЕПЦ</a:t>
            </a:r>
            <a:r>
              <a:rPr lang="uk-UA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ІЇ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35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/>
          <p:cNvSpPr/>
          <p:nvPr/>
        </p:nvSpPr>
        <p:spPr>
          <a:xfrm>
            <a:off x="827584" y="217094"/>
            <a:ext cx="3168352" cy="4652066"/>
          </a:xfrm>
          <a:prstGeom prst="wedgeRoundRectCallout">
            <a:avLst>
              <a:gd name="adj1" fmla="val 49767"/>
              <a:gd name="adj2" fmla="val 639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зарубіжних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консалтингових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VBM,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30-40%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той час як до 50%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ніяк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20-25%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5220072" y="243392"/>
            <a:ext cx="3168352" cy="4608512"/>
          </a:xfrm>
          <a:prstGeom prst="wedgeRoundRectCallout">
            <a:avLst>
              <a:gd name="adj1" fmla="val -51158"/>
              <a:gd name="adj2" fmla="val 648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VBM,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приносять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акціонерам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3,1%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того, за статистикою,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VBM,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перевиконують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заплановані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середньому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8,25% за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люс 4"/>
          <p:cNvSpPr/>
          <p:nvPr/>
        </p:nvSpPr>
        <p:spPr>
          <a:xfrm>
            <a:off x="6228184" y="5102368"/>
            <a:ext cx="1152128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1871700" y="5013176"/>
            <a:ext cx="1080120" cy="8640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1880" y="5517232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VBM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06966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Моделі у вартісно-орієнтованому управлінні: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1772816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MVA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- ринкова додана вартість.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Char char="•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CVA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- додана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грошового потоку.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(Shareholder Value Added)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акціонерна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додана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Char char="•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(Economic Value Added)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додана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Char char="•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CFROI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(Cash Flow Return on Investments)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доходність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грошового потоку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4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19" y="476672"/>
            <a:ext cx="5177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SVA (</a:t>
            </a:r>
            <a:r>
              <a:rPr lang="uk-UA" sz="2800" b="1" dirty="0" err="1">
                <a:latin typeface="Times New Roman" pitchFamily="18" charset="0"/>
                <a:cs typeface="Times New Roman" pitchFamily="18" charset="0"/>
              </a:rPr>
              <a:t>Shareholder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30627" y="134076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Раппопорт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, консалтингова компанія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«LEK/</a:t>
            </a:r>
            <a:r>
              <a:rPr lang="uk-UA" sz="2000" i="1" dirty="0" err="1">
                <a:latin typeface="Times New Roman" pitchFamily="18" charset="0"/>
                <a:cs typeface="Times New Roman" pitchFamily="18" charset="0"/>
              </a:rPr>
              <a:t>Alcar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>
                <a:latin typeface="Times New Roman" pitchFamily="18" charset="0"/>
                <a:cs typeface="Times New Roman" pitchFamily="18" charset="0"/>
              </a:rPr>
              <a:t>Consulting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err="1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532206"/>
            <a:ext cx="39604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фокусується на безпосередньому вимірюванні зміни вартості бізнесу для акціонерів (вартості власного капіталу), або акціонерної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вартості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20160" y="4163422"/>
            <a:ext cx="2936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різницю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розрахунковою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балансовою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акціонерного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6876256" y="5661248"/>
            <a:ext cx="1512168" cy="10081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61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36712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Показник SVA дає можливість оцінити збільшення акціонерної вартості капіталу. </a:t>
            </a:r>
            <a:endParaRPr lang="uk-UA" sz="2400" b="1" dirty="0" smtClean="0"/>
          </a:p>
          <a:p>
            <a:pPr algn="ctr"/>
            <a:r>
              <a:rPr lang="uk-UA" sz="2400" b="1" dirty="0" smtClean="0"/>
              <a:t>Це </a:t>
            </a:r>
            <a:r>
              <a:rPr lang="uk-UA" sz="2400" b="1" dirty="0"/>
              <a:t>збільшення є різницею між акціонерною вартістю капіталу (МV), створеною майбутніми інвестиціями, та акціонерною вартістю капіталу (BV), сформованою минулими інвестиціями (спрощено-балансовою вартістю акціонерного капіталу).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25144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SVA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 3"/>
          <p:cNvSpPr/>
          <p:nvPr/>
        </p:nvSpPr>
        <p:spPr>
          <a:xfrm>
            <a:off x="2233179" y="4941168"/>
            <a:ext cx="864096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4725144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MV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01121" y="4705833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BV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Минус 6"/>
          <p:cNvSpPr/>
          <p:nvPr/>
        </p:nvSpPr>
        <p:spPr>
          <a:xfrm>
            <a:off x="5599735" y="5085184"/>
            <a:ext cx="792088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207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636912"/>
            <a:ext cx="56166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оцінювання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минулої діяльності;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прогнозування майбутньої діяльності;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оцінювання витрат на капітал;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оцінювання доданої вартості акціонерного капіталу.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620688"/>
            <a:ext cx="5328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Алгоритм розрахунку SVA охоплює чотири етапи: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442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49289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підвищення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прибутковості бізнесу (збільшення доходу, економія і оптимізація поточних витрат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зменшення поточної вартості стратегічних інвестицій (оптимізація витрат на капітал тощо).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54868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Резерв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зростання акціонерної доданої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вартості: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88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582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КОНЦЕПЦІЇ ДОДАНОЇ ВАРТОСТІ ПІДПРИЄМСТВА В КОНТЕКСТІ ОЦІНЮВАННЯ ЕФЕКТИВНОСТІ БІЗНЕСУ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КОНЦЕПЦІЇ ДОДАНОЇ ВАРТОСТІ ПІДПРИЄМСТВА В КОНТЕКСТІ ОЦІНЮВАННЯ ЕФЕКТИВНОСТІ БІЗНЕСУ </dc:title>
  <dc:creator>Жми сюда</dc:creator>
  <cp:lastModifiedBy>Жми сюда</cp:lastModifiedBy>
  <cp:revision>6</cp:revision>
  <dcterms:created xsi:type="dcterms:W3CDTF">2015-03-11T07:27:49Z</dcterms:created>
  <dcterms:modified xsi:type="dcterms:W3CDTF">2015-03-12T10:44:32Z</dcterms:modified>
</cp:coreProperties>
</file>