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2" r:id="rId4"/>
    <p:sldId id="275" r:id="rId5"/>
    <p:sldId id="285" r:id="rId6"/>
    <p:sldId id="257" r:id="rId7"/>
    <p:sldId id="283" r:id="rId8"/>
    <p:sldId id="279" r:id="rId9"/>
    <p:sldId id="284" r:id="rId10"/>
    <p:sldId id="277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435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901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12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762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203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570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917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302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661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138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847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6526-21D6-4B0B-AB7A-3CB2E6A9760A}" type="datetimeFigureOut">
              <a:rPr lang="uk-UA" smtClean="0"/>
              <a:t>29.03.2015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6D61C-52E7-4DAB-8136-4134957D112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965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160240"/>
          </a:xfrm>
        </p:spPr>
        <p:txBody>
          <a:bodyPr>
            <a:noAutofit/>
          </a:bodyPr>
          <a:lstStyle/>
          <a:p>
            <a:r>
              <a:rPr lang="uk-UA" sz="3600" b="1" dirty="0"/>
              <a:t>ЕКОНОМІЧНІ ВАЖЕЛІ ТА СТИМУЛИ ПІДВИЩЕННЯ ЕФЕКТИВНОСТІ ДІЯЛЬНОСТІ УКРАЇНСЬКИХ КОМПАНІЙ</a:t>
            </a:r>
            <a:r>
              <a:rPr lang="uk-UA" sz="3600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708920"/>
            <a:ext cx="4752528" cy="3960440"/>
          </a:xfrm>
        </p:spPr>
        <p:txBody>
          <a:bodyPr/>
          <a:lstStyle/>
          <a:p>
            <a:pPr algn="r"/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В.М. Колот </a:t>
            </a:r>
          </a:p>
          <a:p>
            <a:pPr algn="r"/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кандидат економічних наук, професор, кафедра економіки підприємств</a:t>
            </a:r>
          </a:p>
          <a:p>
            <a:pPr algn="r"/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А.Ю. Бойко </a:t>
            </a:r>
          </a:p>
          <a:p>
            <a:pPr algn="r"/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магістрант кафедри економіки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підприємства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58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chemeClr val="accent6">
                <a:lumMod val="50000"/>
                <a:alpha val="63000"/>
              </a:schemeClr>
            </a:gs>
            <a:gs pos="27000">
              <a:srgbClr val="FFFF00">
                <a:alpha val="46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492896"/>
            <a:ext cx="662473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Дякую за увагу</a:t>
            </a:r>
            <a:endParaRPr lang="uk-UA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274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3730426"/>
          </a:xfrm>
        </p:spPr>
        <p:txBody>
          <a:bodyPr>
            <a:noAutofit/>
          </a:bodyPr>
          <a:lstStyle/>
          <a:p>
            <a:r>
              <a:rPr lang="uk-UA" sz="2800" b="1" i="1" dirty="0">
                <a:solidFill>
                  <a:schemeClr val="accent2">
                    <a:lumMod val="50000"/>
                  </a:schemeClr>
                </a:solidFill>
              </a:rPr>
              <a:t>Анотація.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В статті розкрито сутність ефективності діяльності підприємств. Розглянуто такі економічні важелі підвищення ефективності як амортизаційна політика, фінансове планування, ціноутворення, оптимізація витрат на виробництво, адже це одні з чинників, від яких залежить успішна діяльність кожної компанії. 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509120"/>
            <a:ext cx="7416824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Ключові слова: 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ефективність, амортизаційна політика, фінансове планування, результативність, оптимізація витрат, ціноутворення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uk-UA" sz="2800" dirty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71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32" y="332656"/>
            <a:ext cx="8712968" cy="1224136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поняття "результативність" та "ефективність" розглядають паралельно</a:t>
            </a:r>
            <a:endParaRPr lang="uk-UA" sz="3200" b="0" i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263772" y="1484784"/>
            <a:ext cx="599688" cy="936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35419"/>
              </p:ext>
            </p:extLst>
          </p:nvPr>
        </p:nvGraphicFramePr>
        <p:xfrm>
          <a:off x="567172" y="2636912"/>
          <a:ext cx="7992888" cy="4030139"/>
        </p:xfrm>
        <a:graphic>
          <a:graphicData uri="http://schemas.openxmlformats.org/drawingml/2006/table">
            <a:tbl>
              <a:tblPr firstRow="1" firstCol="1" bandRow="1"/>
              <a:tblGrid>
                <a:gridCol w="3996039"/>
                <a:gridCol w="3996849"/>
              </a:tblGrid>
              <a:tr h="372374">
                <a:tc gridSpan="2"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Характеристика понять "результативність" та "ефективність"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2374"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Результативність (результат)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Ефективність (ефект)</a:t>
                      </a:r>
                      <a:endParaRPr lang="uk-UA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077"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Міра досягнення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Ціна і швидкість (оперативність) досягнення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745"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наявність/відсутність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який?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якою ціною (сума витрат)?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як швидко (оперативність)?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74">
                <a:tc gridSpan="2"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Показники/критерії оцінювання (відносні та абсолютні)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89490">
                <a:tc gridSpan="2"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сукупність показників рентабельності, ліквідність, показники фінансового стану, економічної стійкості, ділової активності тощо;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обсяг виробництва/реалізації, дохід, прибуток, частка ринку, ступінь задоволення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споживачів тощо.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3767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416824" cy="439248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b="1" i="1" dirty="0">
                <a:solidFill>
                  <a:schemeClr val="accent1">
                    <a:lumMod val="50000"/>
                  </a:schemeClr>
                </a:solidFill>
              </a:rPr>
              <a:t>Ефективність</a:t>
            </a:r>
            <a:r>
              <a:rPr lang="uk-UA" i="1" dirty="0">
                <a:solidFill>
                  <a:schemeClr val="accent1">
                    <a:lumMod val="50000"/>
                  </a:schemeClr>
                </a:solidFill>
              </a:rPr>
              <a:t> є внутрішнім проявом діяльності підприємства, що спрямована на підвищення внутрішньої економічності його роботи, досягнення встановлених результатів завдяки економії виділених на їх отримання ресурсів тощо</a:t>
            </a:r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5881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7834064" cy="2448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>Ціноутворення є важливим важелем економічного управління фірмою.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Сутність </a:t>
            </a:r>
            <a:r>
              <a:rPr lang="uk-UA" dirty="0"/>
              <a:t>ціни визначається її функціями — розподілом, стимулюванням, орієнтацією.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428999"/>
            <a:ext cx="46085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Від правильності розрахунку ціни багато в чому залежить обсяг отримуваного прибутку, ліквідність і платоспроможність підприємства, його фінансовий стан.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26214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6372200" cy="6624736"/>
          </a:xfrm>
        </p:spPr>
        <p:txBody>
          <a:bodyPr>
            <a:normAutofit/>
          </a:bodyPr>
          <a:lstStyle/>
          <a:p>
            <a:r>
              <a:rPr lang="uk-UA" dirty="0" smtClean="0"/>
              <a:t>Важливим інструментом управління прибутком являється </a:t>
            </a:r>
            <a:r>
              <a:rPr lang="uk-UA" b="1" dirty="0" smtClean="0"/>
              <a:t>амортизаційна політика</a:t>
            </a:r>
            <a:r>
              <a:rPr lang="uk-UA" dirty="0" smtClean="0"/>
              <a:t> підприємства. </a:t>
            </a:r>
            <a:br>
              <a:rPr lang="uk-UA" dirty="0" smtClean="0"/>
            </a:br>
            <a:r>
              <a:rPr lang="uk-UA" dirty="0" smtClean="0"/>
              <a:t>Особлива пільга </a:t>
            </a:r>
            <a:r>
              <a:rPr lang="uk-UA" dirty="0"/>
              <a:t>- </a:t>
            </a:r>
            <a:r>
              <a:rPr lang="uk-UA" i="1" u="sng" dirty="0"/>
              <a:t>прискорена </a:t>
            </a:r>
            <a:r>
              <a:rPr lang="uk-UA" i="1" u="sng" dirty="0" smtClean="0"/>
              <a:t>амортизація.</a:t>
            </a:r>
            <a:endParaRPr lang="uk-UA" i="1" u="sng" dirty="0"/>
          </a:p>
        </p:txBody>
      </p:sp>
    </p:spTree>
    <p:extLst>
      <p:ext uri="{BB962C8B-B14F-4D97-AF65-F5344CB8AC3E}">
        <p14:creationId xmlns:p14="http://schemas.microsoft.com/office/powerpoint/2010/main" val="32416250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224137"/>
          </a:xfrm>
        </p:spPr>
        <p:txBody>
          <a:bodyPr>
            <a:noAutofit/>
          </a:bodyPr>
          <a:lstStyle/>
          <a:p>
            <a:pPr algn="ctr"/>
            <a:r>
              <a:rPr lang="uk-UA" dirty="0" smtClean="0"/>
              <a:t>оптимізація </a:t>
            </a:r>
            <a:r>
              <a:rPr lang="uk-UA" dirty="0"/>
              <a:t>витрат на виробництво</a:t>
            </a:r>
            <a:endParaRPr lang="uk-UA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4293096"/>
            <a:ext cx="7486600" cy="1656184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accent2">
                    <a:lumMod val="50000"/>
                  </a:schemeClr>
                </a:solidFill>
              </a:rPr>
              <a:t>Тільки комплексні 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</a:rPr>
              <a:t>програми зниження витрат, а не окремі дії</a:t>
            </a:r>
            <a:endParaRPr lang="uk-U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067944" y="2636912"/>
            <a:ext cx="1008112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0135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0648"/>
            <a:ext cx="9123432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99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096" y="332656"/>
            <a:ext cx="8229600" cy="3096344"/>
          </a:xfrm>
        </p:spPr>
        <p:txBody>
          <a:bodyPr>
            <a:normAutofit/>
          </a:bodyPr>
          <a:lstStyle/>
          <a:p>
            <a:r>
              <a:rPr lang="uk-UA" dirty="0" smtClean="0"/>
              <a:t>Розроблення підприємствами </a:t>
            </a:r>
            <a:r>
              <a:rPr lang="uk-UA" dirty="0"/>
              <a:t>спеціального внутрішнього «регулятора</a:t>
            </a:r>
            <a:r>
              <a:rPr lang="uk-UA" dirty="0" smtClean="0"/>
              <a:t>», </a:t>
            </a:r>
            <a:r>
              <a:rPr lang="uk-UA" dirty="0"/>
              <a:t>тобто внутрішнього документа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45224"/>
            <a:ext cx="82296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dirty="0" smtClean="0"/>
              <a:t>Порядок фінансового </a:t>
            </a:r>
            <a:r>
              <a:rPr lang="uk-UA" sz="4400" dirty="0"/>
              <a:t>планування</a:t>
            </a:r>
            <a:endParaRPr lang="uk-UA" sz="4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009844" y="3861048"/>
            <a:ext cx="93610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0255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294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ЕКОНОМІЧНІ ВАЖЕЛІ ТА СТИМУЛИ ПІДВИЩЕННЯ ЕФЕКТИВНОСТІ ДІЯЛЬНОСТІ УКРАЇНСЬКИХ КОМПАНІЙ.</vt:lpstr>
      <vt:lpstr>Анотація. В статті розкрито сутність ефективності діяльності підприємств. Розглянуто такі економічні важелі підвищення ефективності як амортизаційна політика, фінансове планування, ціноутворення, оптимізація витрат на виробництво, адже це одні з чинників, від яких залежить успішна діяльність кожної компанії. </vt:lpstr>
      <vt:lpstr>поняття "результативність" та "ефективність" розглядають паралельно</vt:lpstr>
      <vt:lpstr>Презентация PowerPoint</vt:lpstr>
      <vt:lpstr>Презентация PowerPoint</vt:lpstr>
      <vt:lpstr>Важливим інструментом управління прибутком являється амортизаційна політика підприємства.  Особлива пільга - прискорена амортизація.</vt:lpstr>
      <vt:lpstr>оптимізація витрат на виробництво</vt:lpstr>
      <vt:lpstr>Презентация PowerPoint</vt:lpstr>
      <vt:lpstr>Розроблення підприємствами спеціального внутрішнього «регулятора», тобто внутрішнього документа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Економічна результативність діяльності підприємства</dc:title>
  <dc:creator>Анжеліка</dc:creator>
  <cp:lastModifiedBy>Анжеліка</cp:lastModifiedBy>
  <cp:revision>37</cp:revision>
  <dcterms:created xsi:type="dcterms:W3CDTF">2013-11-13T15:08:06Z</dcterms:created>
  <dcterms:modified xsi:type="dcterms:W3CDTF">2015-03-29T12:55:14Z</dcterms:modified>
</cp:coreProperties>
</file>