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6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47E13E-0EFE-C04A-852F-E7A3FCC97260}" type="doc">
      <dgm:prSet loTypeId="urn:microsoft.com/office/officeart/2005/8/layout/pyramid2" loCatId="" qsTypeId="urn:microsoft.com/office/officeart/2005/8/quickstyle/simple4" qsCatId="simple" csTypeId="urn:microsoft.com/office/officeart/2005/8/colors/accent1_2" csCatId="accent1" phldr="1"/>
      <dgm:spPr/>
    </dgm:pt>
    <dgm:pt modelId="{A0C8B131-DDC6-B043-92CF-DA8515114E68}">
      <dgm:prSet phldrT="[Текст]"/>
      <dgm:spPr/>
      <dgm:t>
        <a:bodyPr/>
        <a:lstStyle/>
        <a:p>
          <a:r>
            <a:rPr lang="ru-RU" dirty="0" err="1" smtClean="0"/>
            <a:t>Забезпечення</a:t>
          </a:r>
          <a:r>
            <a:rPr lang="ru-RU" dirty="0" smtClean="0"/>
            <a:t> миру</a:t>
          </a:r>
          <a:endParaRPr lang="ru-RU" dirty="0"/>
        </a:p>
      </dgm:t>
    </dgm:pt>
    <dgm:pt modelId="{C9F88EAF-A4DE-814B-BD7B-E56F86F1B78D}" type="parTrans" cxnId="{36A18A39-10E3-8F4C-899F-551D8DB0A867}">
      <dgm:prSet/>
      <dgm:spPr/>
      <dgm:t>
        <a:bodyPr/>
        <a:lstStyle/>
        <a:p>
          <a:endParaRPr lang="ru-RU"/>
        </a:p>
      </dgm:t>
    </dgm:pt>
    <dgm:pt modelId="{538276BF-7B4E-1A4B-A097-72D9EA84ABAC}" type="sibTrans" cxnId="{36A18A39-10E3-8F4C-899F-551D8DB0A867}">
      <dgm:prSet/>
      <dgm:spPr/>
      <dgm:t>
        <a:bodyPr/>
        <a:lstStyle/>
        <a:p>
          <a:endParaRPr lang="ru-RU"/>
        </a:p>
      </dgm:t>
    </dgm:pt>
    <dgm:pt modelId="{C23EA2C5-D4A1-DF4B-8365-CA2E2251CDBE}">
      <dgm:prSet phldrT="[Текст]"/>
      <dgm:spPr/>
      <dgm:t>
        <a:bodyPr/>
        <a:lstStyle/>
        <a:p>
          <a:r>
            <a:rPr lang="ru-RU" dirty="0" smtClean="0"/>
            <a:t>«Не </a:t>
          </a:r>
          <a:r>
            <a:rPr lang="ru-RU" dirty="0" err="1" smtClean="0"/>
            <a:t>нашкодь</a:t>
          </a:r>
          <a:r>
            <a:rPr lang="ru-RU" dirty="0" smtClean="0"/>
            <a:t>»</a:t>
          </a:r>
          <a:endParaRPr lang="ru-RU" dirty="0"/>
        </a:p>
      </dgm:t>
    </dgm:pt>
    <dgm:pt modelId="{6A06122E-401B-0F48-A641-B510989F79F7}" type="parTrans" cxnId="{B058D83D-945A-6143-AFB9-D5557D815EF3}">
      <dgm:prSet/>
      <dgm:spPr/>
      <dgm:t>
        <a:bodyPr/>
        <a:lstStyle/>
        <a:p>
          <a:endParaRPr lang="ru-RU"/>
        </a:p>
      </dgm:t>
    </dgm:pt>
    <dgm:pt modelId="{3BF1987A-A634-6B49-AD36-5BD681490EA5}" type="sibTrans" cxnId="{B058D83D-945A-6143-AFB9-D5557D815EF3}">
      <dgm:prSet/>
      <dgm:spPr/>
      <dgm:t>
        <a:bodyPr/>
        <a:lstStyle/>
        <a:p>
          <a:endParaRPr lang="ru-RU"/>
        </a:p>
      </dgm:t>
    </dgm:pt>
    <dgm:pt modelId="{79E1D734-04C7-5149-85B3-5615C158FDB6}">
      <dgm:prSet phldrT="[Текст]"/>
      <dgm:spPr/>
      <dgm:t>
        <a:bodyPr/>
        <a:lstStyle/>
        <a:p>
          <a:r>
            <a:rPr lang="ru-RU" dirty="0" err="1" smtClean="0"/>
            <a:t>Комплаєнс</a:t>
          </a:r>
          <a:endParaRPr lang="ru-RU" dirty="0"/>
        </a:p>
      </dgm:t>
    </dgm:pt>
    <dgm:pt modelId="{6E4C054A-F676-8541-910E-02FBB1A20D28}" type="parTrans" cxnId="{46ADA823-5F64-6F46-B82B-0D497B0234D9}">
      <dgm:prSet/>
      <dgm:spPr/>
      <dgm:t>
        <a:bodyPr/>
        <a:lstStyle/>
        <a:p>
          <a:endParaRPr lang="ru-RU"/>
        </a:p>
      </dgm:t>
    </dgm:pt>
    <dgm:pt modelId="{A4FF079F-29E6-0F49-B2DE-4B49EF8323D8}" type="sibTrans" cxnId="{46ADA823-5F64-6F46-B82B-0D497B0234D9}">
      <dgm:prSet/>
      <dgm:spPr/>
      <dgm:t>
        <a:bodyPr/>
        <a:lstStyle/>
        <a:p>
          <a:endParaRPr lang="ru-RU"/>
        </a:p>
      </dgm:t>
    </dgm:pt>
    <dgm:pt modelId="{5D22142D-7058-A54B-BA5B-15F079AD7F84}" type="pres">
      <dgm:prSet presAssocID="{A247E13E-0EFE-C04A-852F-E7A3FCC97260}" presName="compositeShape" presStyleCnt="0">
        <dgm:presLayoutVars>
          <dgm:dir/>
          <dgm:resizeHandles/>
        </dgm:presLayoutVars>
      </dgm:prSet>
      <dgm:spPr/>
    </dgm:pt>
    <dgm:pt modelId="{7695EA95-7338-D243-A31E-F10EE9B8C758}" type="pres">
      <dgm:prSet presAssocID="{A247E13E-0EFE-C04A-852F-E7A3FCC97260}" presName="pyramid" presStyleLbl="node1" presStyleIdx="0" presStyleCnt="1"/>
      <dgm:spPr/>
    </dgm:pt>
    <dgm:pt modelId="{A0ACC2F5-CDB5-124E-B0CC-882A011EAE5C}" type="pres">
      <dgm:prSet presAssocID="{A247E13E-0EFE-C04A-852F-E7A3FCC97260}" presName="theList" presStyleCnt="0"/>
      <dgm:spPr/>
    </dgm:pt>
    <dgm:pt modelId="{850E9467-6FBC-8B4C-9378-575FE7A6DEB3}" type="pres">
      <dgm:prSet presAssocID="{A0C8B131-DDC6-B043-92CF-DA8515114E68}" presName="aNode" presStyleLbl="fgAcc1" presStyleIdx="0" presStyleCnt="3">
        <dgm:presLayoutVars>
          <dgm:bulletEnabled val="1"/>
        </dgm:presLayoutVars>
      </dgm:prSet>
      <dgm:spPr/>
    </dgm:pt>
    <dgm:pt modelId="{FCA6E891-A58A-9544-85B9-C56F6EC820E8}" type="pres">
      <dgm:prSet presAssocID="{A0C8B131-DDC6-B043-92CF-DA8515114E68}" presName="aSpace" presStyleCnt="0"/>
      <dgm:spPr/>
    </dgm:pt>
    <dgm:pt modelId="{2569E6C9-167E-E34F-8CAA-ECF662AEDF97}" type="pres">
      <dgm:prSet presAssocID="{C23EA2C5-D4A1-DF4B-8365-CA2E2251CDBE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F9ED2-0B7C-8047-AC60-C0383E739A7E}" type="pres">
      <dgm:prSet presAssocID="{C23EA2C5-D4A1-DF4B-8365-CA2E2251CDBE}" presName="aSpace" presStyleCnt="0"/>
      <dgm:spPr/>
    </dgm:pt>
    <dgm:pt modelId="{A19C8559-E62F-DF4F-BBCB-EE21F396EE28}" type="pres">
      <dgm:prSet presAssocID="{79E1D734-04C7-5149-85B3-5615C158FDB6}" presName="aNode" presStyleLbl="fgAcc1" presStyleIdx="2" presStyleCnt="3">
        <dgm:presLayoutVars>
          <dgm:bulletEnabled val="1"/>
        </dgm:presLayoutVars>
      </dgm:prSet>
      <dgm:spPr/>
    </dgm:pt>
    <dgm:pt modelId="{E1AF4C50-C937-C643-9B3A-23B3033D6047}" type="pres">
      <dgm:prSet presAssocID="{79E1D734-04C7-5149-85B3-5615C158FDB6}" presName="aSpace" presStyleCnt="0"/>
      <dgm:spPr/>
    </dgm:pt>
  </dgm:ptLst>
  <dgm:cxnLst>
    <dgm:cxn modelId="{B058D83D-945A-6143-AFB9-D5557D815EF3}" srcId="{A247E13E-0EFE-C04A-852F-E7A3FCC97260}" destId="{C23EA2C5-D4A1-DF4B-8365-CA2E2251CDBE}" srcOrd="1" destOrd="0" parTransId="{6A06122E-401B-0F48-A641-B510989F79F7}" sibTransId="{3BF1987A-A634-6B49-AD36-5BD681490EA5}"/>
    <dgm:cxn modelId="{36A18A39-10E3-8F4C-899F-551D8DB0A867}" srcId="{A247E13E-0EFE-C04A-852F-E7A3FCC97260}" destId="{A0C8B131-DDC6-B043-92CF-DA8515114E68}" srcOrd="0" destOrd="0" parTransId="{C9F88EAF-A4DE-814B-BD7B-E56F86F1B78D}" sibTransId="{538276BF-7B4E-1A4B-A097-72D9EA84ABAC}"/>
    <dgm:cxn modelId="{421C8FB8-B434-4644-9B5C-0CF5DFFB07F7}" type="presOf" srcId="{79E1D734-04C7-5149-85B3-5615C158FDB6}" destId="{A19C8559-E62F-DF4F-BBCB-EE21F396EE28}" srcOrd="0" destOrd="0" presId="urn:microsoft.com/office/officeart/2005/8/layout/pyramid2"/>
    <dgm:cxn modelId="{6FB4B41B-D883-2A42-960B-CF9A1D4FE00E}" type="presOf" srcId="{A0C8B131-DDC6-B043-92CF-DA8515114E68}" destId="{850E9467-6FBC-8B4C-9378-575FE7A6DEB3}" srcOrd="0" destOrd="0" presId="urn:microsoft.com/office/officeart/2005/8/layout/pyramid2"/>
    <dgm:cxn modelId="{46ADA823-5F64-6F46-B82B-0D497B0234D9}" srcId="{A247E13E-0EFE-C04A-852F-E7A3FCC97260}" destId="{79E1D734-04C7-5149-85B3-5615C158FDB6}" srcOrd="2" destOrd="0" parTransId="{6E4C054A-F676-8541-910E-02FBB1A20D28}" sibTransId="{A4FF079F-29E6-0F49-B2DE-4B49EF8323D8}"/>
    <dgm:cxn modelId="{9E2470B0-3160-5944-9401-3C720A09B1E3}" type="presOf" srcId="{C23EA2C5-D4A1-DF4B-8365-CA2E2251CDBE}" destId="{2569E6C9-167E-E34F-8CAA-ECF662AEDF97}" srcOrd="0" destOrd="0" presId="urn:microsoft.com/office/officeart/2005/8/layout/pyramid2"/>
    <dgm:cxn modelId="{77E28E0A-72B2-E34F-A713-ECB302E2B782}" type="presOf" srcId="{A247E13E-0EFE-C04A-852F-E7A3FCC97260}" destId="{5D22142D-7058-A54B-BA5B-15F079AD7F84}" srcOrd="0" destOrd="0" presId="urn:microsoft.com/office/officeart/2005/8/layout/pyramid2"/>
    <dgm:cxn modelId="{8FFF7B7D-C436-104B-9BAA-F815B1E193CF}" type="presParOf" srcId="{5D22142D-7058-A54B-BA5B-15F079AD7F84}" destId="{7695EA95-7338-D243-A31E-F10EE9B8C758}" srcOrd="0" destOrd="0" presId="urn:microsoft.com/office/officeart/2005/8/layout/pyramid2"/>
    <dgm:cxn modelId="{73E66097-B52C-C44A-AB14-AF62D787745D}" type="presParOf" srcId="{5D22142D-7058-A54B-BA5B-15F079AD7F84}" destId="{A0ACC2F5-CDB5-124E-B0CC-882A011EAE5C}" srcOrd="1" destOrd="0" presId="urn:microsoft.com/office/officeart/2005/8/layout/pyramid2"/>
    <dgm:cxn modelId="{0989BB38-9912-A24A-8A6D-DE6A0C398067}" type="presParOf" srcId="{A0ACC2F5-CDB5-124E-B0CC-882A011EAE5C}" destId="{850E9467-6FBC-8B4C-9378-575FE7A6DEB3}" srcOrd="0" destOrd="0" presId="urn:microsoft.com/office/officeart/2005/8/layout/pyramid2"/>
    <dgm:cxn modelId="{3442C432-EFC3-024A-8240-2B14FC6A1052}" type="presParOf" srcId="{A0ACC2F5-CDB5-124E-B0CC-882A011EAE5C}" destId="{FCA6E891-A58A-9544-85B9-C56F6EC820E8}" srcOrd="1" destOrd="0" presId="urn:microsoft.com/office/officeart/2005/8/layout/pyramid2"/>
    <dgm:cxn modelId="{8E25EE3C-2F67-6249-8229-53BED872099C}" type="presParOf" srcId="{A0ACC2F5-CDB5-124E-B0CC-882A011EAE5C}" destId="{2569E6C9-167E-E34F-8CAA-ECF662AEDF97}" srcOrd="2" destOrd="0" presId="urn:microsoft.com/office/officeart/2005/8/layout/pyramid2"/>
    <dgm:cxn modelId="{06FCEDFD-E00C-4848-AFA7-951EB3535DFD}" type="presParOf" srcId="{A0ACC2F5-CDB5-124E-B0CC-882A011EAE5C}" destId="{C97F9ED2-0B7C-8047-AC60-C0383E739A7E}" srcOrd="3" destOrd="0" presId="urn:microsoft.com/office/officeart/2005/8/layout/pyramid2"/>
    <dgm:cxn modelId="{1A4DE267-1831-7141-A6C8-B0141E1FBF59}" type="presParOf" srcId="{A0ACC2F5-CDB5-124E-B0CC-882A011EAE5C}" destId="{A19C8559-E62F-DF4F-BBCB-EE21F396EE28}" srcOrd="4" destOrd="0" presId="urn:microsoft.com/office/officeart/2005/8/layout/pyramid2"/>
    <dgm:cxn modelId="{13AF0411-2671-9B47-B652-EE95871FDB89}" type="presParOf" srcId="{A0ACC2F5-CDB5-124E-B0CC-882A011EAE5C}" destId="{E1AF4C50-C937-C643-9B3A-23B3033D604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3544A7-24E2-5747-95AF-2B1D084E5A15}" type="doc">
      <dgm:prSet loTypeId="urn:microsoft.com/office/officeart/2005/8/layout/cycle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BEDA22-7DD2-FB48-85AA-F0C2DECE8C8B}">
      <dgm:prSet phldrT="[Текст]"/>
      <dgm:spPr/>
      <dgm:t>
        <a:bodyPr/>
        <a:lstStyle/>
        <a:p>
          <a:r>
            <a:rPr lang="ru-RU" dirty="0" err="1" smtClean="0"/>
            <a:t>Основна</a:t>
          </a:r>
          <a:r>
            <a:rPr lang="ru-RU" dirty="0" smtClean="0"/>
            <a:t> </a:t>
          </a:r>
          <a:r>
            <a:rPr lang="ru-RU" dirty="0" err="1" smtClean="0"/>
            <a:t>діяльність</a:t>
          </a:r>
          <a:endParaRPr lang="ru-RU" dirty="0"/>
        </a:p>
      </dgm:t>
    </dgm:pt>
    <dgm:pt modelId="{DA80C7FF-30B3-2948-A402-1FEEC6DDFA4D}" type="parTrans" cxnId="{7DB69598-5161-854C-8933-770F704CFB2F}">
      <dgm:prSet/>
      <dgm:spPr/>
      <dgm:t>
        <a:bodyPr/>
        <a:lstStyle/>
        <a:p>
          <a:endParaRPr lang="ru-RU"/>
        </a:p>
      </dgm:t>
    </dgm:pt>
    <dgm:pt modelId="{488E195A-43C8-E341-BBC2-A3D618677528}" type="sibTrans" cxnId="{7DB69598-5161-854C-8933-770F704CFB2F}">
      <dgm:prSet/>
      <dgm:spPr/>
      <dgm:t>
        <a:bodyPr/>
        <a:lstStyle/>
        <a:p>
          <a:endParaRPr lang="ru-RU"/>
        </a:p>
      </dgm:t>
    </dgm:pt>
    <dgm:pt modelId="{1D06755B-3B7B-564F-B61C-5FE6382BFA19}">
      <dgm:prSet phldrT="[Текст]" custT="1"/>
      <dgm:spPr/>
      <dgm:t>
        <a:bodyPr/>
        <a:lstStyle/>
        <a:p>
          <a:r>
            <a:rPr lang="ru-RU" sz="1600" dirty="0" smtClean="0"/>
            <a:t>Контроль за </a:t>
          </a:r>
          <a:r>
            <a:rPr lang="ru-RU" sz="1600" dirty="0" err="1" smtClean="0"/>
            <a:t>діловими</a:t>
          </a:r>
          <a:r>
            <a:rPr lang="ru-RU" sz="1600" dirty="0" smtClean="0"/>
            <a:t> </a:t>
          </a:r>
          <a:r>
            <a:rPr lang="ru-RU" sz="1600" dirty="0" err="1" smtClean="0"/>
            <a:t>відносинами</a:t>
          </a:r>
          <a:r>
            <a:rPr lang="ru-RU" sz="1600" dirty="0" smtClean="0"/>
            <a:t>, </a:t>
          </a:r>
          <a:r>
            <a:rPr lang="ru-RU" sz="1600" dirty="0" err="1" smtClean="0"/>
            <a:t>грошовими</a:t>
          </a:r>
          <a:r>
            <a:rPr lang="ru-RU" sz="1600" dirty="0" smtClean="0"/>
            <a:t> та </a:t>
          </a:r>
          <a:r>
            <a:rPr lang="ru-RU" sz="1600" dirty="0" err="1" smtClean="0"/>
            <a:t>ресурсними</a:t>
          </a:r>
          <a:r>
            <a:rPr lang="ru-RU" sz="1600" dirty="0" smtClean="0"/>
            <a:t> потоками</a:t>
          </a:r>
          <a:endParaRPr lang="ru-RU" sz="1600" dirty="0"/>
        </a:p>
      </dgm:t>
    </dgm:pt>
    <dgm:pt modelId="{11B5A1FD-B111-F34D-A536-E8DECE18CE75}" type="parTrans" cxnId="{75E96571-3E6C-D645-8C74-FA324ED3D481}">
      <dgm:prSet/>
      <dgm:spPr/>
      <dgm:t>
        <a:bodyPr/>
        <a:lstStyle/>
        <a:p>
          <a:endParaRPr lang="ru-RU"/>
        </a:p>
      </dgm:t>
    </dgm:pt>
    <dgm:pt modelId="{25C08510-7287-3A4B-9882-9B6696903592}" type="sibTrans" cxnId="{75E96571-3E6C-D645-8C74-FA324ED3D481}">
      <dgm:prSet/>
      <dgm:spPr/>
      <dgm:t>
        <a:bodyPr/>
        <a:lstStyle/>
        <a:p>
          <a:endParaRPr lang="ru-RU"/>
        </a:p>
      </dgm:t>
    </dgm:pt>
    <dgm:pt modelId="{5548124E-CBF6-1C42-832C-A20BF417ECC2}">
      <dgm:prSet phldrT="[Текст]"/>
      <dgm:spPr/>
      <dgm:t>
        <a:bodyPr/>
        <a:lstStyle/>
        <a:p>
          <a:r>
            <a:rPr lang="ru-RU" dirty="0" err="1" smtClean="0"/>
            <a:t>Відносини</a:t>
          </a:r>
          <a:r>
            <a:rPr lang="ru-RU" dirty="0" smtClean="0"/>
            <a:t> з урядом</a:t>
          </a:r>
          <a:endParaRPr lang="ru-RU" dirty="0"/>
        </a:p>
      </dgm:t>
    </dgm:pt>
    <dgm:pt modelId="{1F4EA3C7-0551-A848-8CF1-B853355FF085}" type="parTrans" cxnId="{8C9F92A5-90D4-074B-AD80-F828B7A55DAC}">
      <dgm:prSet/>
      <dgm:spPr/>
      <dgm:t>
        <a:bodyPr/>
        <a:lstStyle/>
        <a:p>
          <a:endParaRPr lang="ru-RU"/>
        </a:p>
      </dgm:t>
    </dgm:pt>
    <dgm:pt modelId="{9DC3B8B8-AD44-2644-A1FE-A6DC59FC4C4C}" type="sibTrans" cxnId="{8C9F92A5-90D4-074B-AD80-F828B7A55DAC}">
      <dgm:prSet/>
      <dgm:spPr/>
      <dgm:t>
        <a:bodyPr/>
        <a:lstStyle/>
        <a:p>
          <a:endParaRPr lang="ru-RU"/>
        </a:p>
      </dgm:t>
    </dgm:pt>
    <dgm:pt modelId="{028FCC56-1408-2243-B3F8-584D11D69D94}">
      <dgm:prSet phldrT="[Текст]" custT="1"/>
      <dgm:spPr/>
      <dgm:t>
        <a:bodyPr/>
        <a:lstStyle/>
        <a:p>
          <a:r>
            <a:rPr lang="ru-RU" sz="1600" dirty="0" smtClean="0"/>
            <a:t>Конструктивна </a:t>
          </a:r>
          <a:r>
            <a:rPr lang="ru-RU" sz="1600" dirty="0" err="1" smtClean="0"/>
            <a:t>взаємодія</a:t>
          </a:r>
          <a:r>
            <a:rPr lang="ru-RU" sz="1600" dirty="0" smtClean="0"/>
            <a:t>, </a:t>
          </a:r>
          <a:r>
            <a:rPr lang="ru-RU" sz="1600" dirty="0" err="1" smtClean="0"/>
            <a:t>уникнення</a:t>
          </a:r>
          <a:r>
            <a:rPr lang="ru-RU" sz="1600" dirty="0" smtClean="0"/>
            <a:t> </a:t>
          </a:r>
          <a:r>
            <a:rPr lang="ru-RU" sz="1600" dirty="0" err="1" smtClean="0"/>
            <a:t>співучасті</a:t>
          </a:r>
          <a:r>
            <a:rPr lang="ru-RU" sz="1600" dirty="0" smtClean="0"/>
            <a:t> в </a:t>
          </a:r>
          <a:r>
            <a:rPr lang="ru-RU" sz="1600" dirty="0" err="1" smtClean="0"/>
            <a:t>порушенні</a:t>
          </a:r>
          <a:r>
            <a:rPr lang="ru-RU" sz="1600" dirty="0" smtClean="0"/>
            <a:t> прав </a:t>
          </a:r>
          <a:r>
            <a:rPr lang="ru-RU" sz="1600" dirty="0" err="1" smtClean="0"/>
            <a:t>людини</a:t>
          </a:r>
          <a:endParaRPr lang="ru-RU" sz="1600" dirty="0"/>
        </a:p>
      </dgm:t>
    </dgm:pt>
    <dgm:pt modelId="{C25B9A37-99C8-3841-A011-DEFA17F61958}" type="parTrans" cxnId="{53B4D565-18EA-9B4D-8A55-53878630F40E}">
      <dgm:prSet/>
      <dgm:spPr/>
      <dgm:t>
        <a:bodyPr/>
        <a:lstStyle/>
        <a:p>
          <a:endParaRPr lang="ru-RU"/>
        </a:p>
      </dgm:t>
    </dgm:pt>
    <dgm:pt modelId="{21A8956C-E330-A440-A058-7459C2467807}" type="sibTrans" cxnId="{53B4D565-18EA-9B4D-8A55-53878630F40E}">
      <dgm:prSet/>
      <dgm:spPr/>
      <dgm:t>
        <a:bodyPr/>
        <a:lstStyle/>
        <a:p>
          <a:endParaRPr lang="ru-RU"/>
        </a:p>
      </dgm:t>
    </dgm:pt>
    <dgm:pt modelId="{EAC59A91-4C7E-3741-9FDD-80D8D02450A9}">
      <dgm:prSet phldrT="[Текст]"/>
      <dgm:spPr/>
      <dgm:t>
        <a:bodyPr/>
        <a:lstStyle/>
        <a:p>
          <a:r>
            <a:rPr lang="ru-RU" dirty="0" err="1" smtClean="0"/>
            <a:t>Соціальні</a:t>
          </a:r>
          <a:r>
            <a:rPr lang="ru-RU" dirty="0" smtClean="0"/>
            <a:t> </a:t>
          </a:r>
          <a:r>
            <a:rPr lang="ru-RU" dirty="0" err="1" smtClean="0"/>
            <a:t>інвестиції</a:t>
          </a:r>
          <a:endParaRPr lang="ru-RU" dirty="0"/>
        </a:p>
      </dgm:t>
    </dgm:pt>
    <dgm:pt modelId="{6694897C-A749-E64A-83E4-A5FB4C835EAB}" type="parTrans" cxnId="{AE56E377-E34E-4743-AEB1-65D24A39EB41}">
      <dgm:prSet/>
      <dgm:spPr/>
      <dgm:t>
        <a:bodyPr/>
        <a:lstStyle/>
        <a:p>
          <a:endParaRPr lang="ru-RU"/>
        </a:p>
      </dgm:t>
    </dgm:pt>
    <dgm:pt modelId="{8AD90730-1FED-314C-A295-E58A85A7C9A2}" type="sibTrans" cxnId="{AE56E377-E34E-4743-AEB1-65D24A39EB41}">
      <dgm:prSet/>
      <dgm:spPr/>
      <dgm:t>
        <a:bodyPr/>
        <a:lstStyle/>
        <a:p>
          <a:endParaRPr lang="ru-RU"/>
        </a:p>
      </dgm:t>
    </dgm:pt>
    <dgm:pt modelId="{6F992DB9-12DC-C249-BE56-869AEDECB8E4}">
      <dgm:prSet phldrT="[Текст]" custT="1"/>
      <dgm:spPr/>
      <dgm:t>
        <a:bodyPr/>
        <a:lstStyle/>
        <a:p>
          <a:r>
            <a:rPr lang="en-US" sz="1600" dirty="0" err="1" smtClean="0">
              <a:latin typeface="Arial"/>
              <a:cs typeface="Arial"/>
            </a:rPr>
            <a:t>суворість</a:t>
          </a:r>
          <a:r>
            <a:rPr lang="en-US" sz="1600" dirty="0" smtClean="0">
              <a:latin typeface="Arial"/>
              <a:cs typeface="Arial"/>
            </a:rPr>
            <a:t> </a:t>
          </a:r>
          <a:r>
            <a:rPr lang="en-US" sz="1600" dirty="0" err="1" smtClean="0">
              <a:latin typeface="Arial"/>
              <a:cs typeface="Arial"/>
            </a:rPr>
            <a:t>у</a:t>
          </a:r>
          <a:r>
            <a:rPr lang="en-US" sz="1600" dirty="0" smtClean="0">
              <a:latin typeface="Arial"/>
              <a:cs typeface="Arial"/>
            </a:rPr>
            <a:t> </a:t>
          </a:r>
          <a:r>
            <a:rPr lang="en-US" sz="1600" dirty="0" err="1" smtClean="0">
              <a:latin typeface="Arial"/>
              <a:cs typeface="Arial"/>
            </a:rPr>
            <a:t>розробці</a:t>
          </a:r>
          <a:r>
            <a:rPr lang="en-US" sz="1600" dirty="0" smtClean="0">
              <a:latin typeface="Arial"/>
              <a:cs typeface="Arial"/>
            </a:rPr>
            <a:t> </a:t>
          </a:r>
          <a:r>
            <a:rPr lang="en-US" sz="1600" dirty="0" err="1" smtClean="0">
              <a:latin typeface="Arial"/>
              <a:cs typeface="Arial"/>
            </a:rPr>
            <a:t>соціальної</a:t>
          </a:r>
          <a:r>
            <a:rPr lang="en-US" sz="1600" dirty="0" smtClean="0">
              <a:latin typeface="Arial"/>
              <a:cs typeface="Arial"/>
            </a:rPr>
            <a:t> </a:t>
          </a:r>
          <a:r>
            <a:rPr lang="en-US" sz="1600" dirty="0" err="1" smtClean="0">
              <a:latin typeface="Arial"/>
              <a:cs typeface="Arial"/>
            </a:rPr>
            <a:t>стратегії</a:t>
          </a:r>
          <a:r>
            <a:rPr lang="en-US" sz="1600" dirty="0" smtClean="0">
              <a:latin typeface="Arial"/>
              <a:cs typeface="Arial"/>
            </a:rPr>
            <a:t> </a:t>
          </a:r>
          <a:r>
            <a:rPr lang="en-US" sz="1600" dirty="0" err="1" smtClean="0">
              <a:latin typeface="Arial"/>
              <a:cs typeface="Arial"/>
            </a:rPr>
            <a:t>інвестування</a:t>
          </a:r>
          <a:r>
            <a:rPr lang="en-US" sz="1600" dirty="0" smtClean="0">
              <a:latin typeface="Arial"/>
              <a:cs typeface="Arial"/>
            </a:rPr>
            <a:t> </a:t>
          </a:r>
          <a:r>
            <a:rPr lang="en-US" sz="1600" dirty="0" err="1" smtClean="0">
              <a:latin typeface="Arial"/>
              <a:cs typeface="Arial"/>
            </a:rPr>
            <a:t>як</a:t>
          </a:r>
          <a:r>
            <a:rPr lang="en-US" sz="1600" dirty="0" smtClean="0">
              <a:latin typeface="Arial"/>
              <a:cs typeface="Arial"/>
            </a:rPr>
            <a:t> </a:t>
          </a:r>
          <a:r>
            <a:rPr lang="en-US" sz="1600" dirty="0" err="1" smtClean="0">
              <a:latin typeface="Arial"/>
              <a:cs typeface="Arial"/>
            </a:rPr>
            <a:t>в</a:t>
          </a:r>
          <a:r>
            <a:rPr lang="en-US" sz="1600" dirty="0" smtClean="0">
              <a:latin typeface="Arial"/>
              <a:cs typeface="Arial"/>
            </a:rPr>
            <a:t> </a:t>
          </a:r>
          <a:r>
            <a:rPr lang="en-US" sz="1600" dirty="0" err="1" smtClean="0">
              <a:latin typeface="Arial"/>
              <a:cs typeface="Arial"/>
            </a:rPr>
            <a:t>інших</a:t>
          </a:r>
          <a:r>
            <a:rPr lang="en-US" sz="1600" dirty="0" smtClean="0">
              <a:latin typeface="Arial"/>
              <a:cs typeface="Arial"/>
            </a:rPr>
            <a:t> </a:t>
          </a:r>
          <a:r>
            <a:rPr lang="en-US" sz="1600" dirty="0" err="1" smtClean="0">
              <a:latin typeface="Arial"/>
              <a:cs typeface="Arial"/>
            </a:rPr>
            <a:t>аспектах</a:t>
          </a:r>
          <a:r>
            <a:rPr lang="en-US" sz="1600" dirty="0" smtClean="0">
              <a:latin typeface="Arial"/>
              <a:cs typeface="Arial"/>
            </a:rPr>
            <a:t> </a:t>
          </a:r>
          <a:r>
            <a:rPr lang="en-US" sz="1600" dirty="0" err="1" smtClean="0">
              <a:latin typeface="Arial"/>
              <a:cs typeface="Arial"/>
            </a:rPr>
            <a:t>господарської</a:t>
          </a:r>
          <a:r>
            <a:rPr lang="en-US" sz="1600" dirty="0" smtClean="0">
              <a:latin typeface="Arial"/>
              <a:cs typeface="Arial"/>
            </a:rPr>
            <a:t> </a:t>
          </a:r>
          <a:r>
            <a:rPr lang="en-US" sz="1600" dirty="0" err="1" smtClean="0">
              <a:latin typeface="Arial"/>
              <a:cs typeface="Arial"/>
            </a:rPr>
            <a:t>діяльності</a:t>
          </a:r>
          <a:endParaRPr lang="ru-RU" sz="1600" dirty="0">
            <a:latin typeface="Arial"/>
            <a:cs typeface="Arial"/>
          </a:endParaRPr>
        </a:p>
      </dgm:t>
    </dgm:pt>
    <dgm:pt modelId="{779D4605-C958-BF40-A376-471172B4D541}" type="parTrans" cxnId="{FA6B8D76-6C3E-B644-93CF-38FDDA12835D}">
      <dgm:prSet/>
      <dgm:spPr/>
      <dgm:t>
        <a:bodyPr/>
        <a:lstStyle/>
        <a:p>
          <a:endParaRPr lang="ru-RU"/>
        </a:p>
      </dgm:t>
    </dgm:pt>
    <dgm:pt modelId="{1FD68840-F3C8-A641-B1C8-2E5BDD88535B}" type="sibTrans" cxnId="{FA6B8D76-6C3E-B644-93CF-38FDDA12835D}">
      <dgm:prSet/>
      <dgm:spPr/>
      <dgm:t>
        <a:bodyPr/>
        <a:lstStyle/>
        <a:p>
          <a:endParaRPr lang="ru-RU"/>
        </a:p>
      </dgm:t>
    </dgm:pt>
    <dgm:pt modelId="{7CA1E51A-BCE4-EC4A-8B09-234F990C5049}">
      <dgm:prSet phldrT="[Текст]"/>
      <dgm:spPr/>
      <dgm:t>
        <a:bodyPr/>
        <a:lstStyle/>
        <a:p>
          <a:r>
            <a:rPr lang="ru-RU" dirty="0" err="1" smtClean="0"/>
            <a:t>Зацікавлені</a:t>
          </a:r>
          <a:r>
            <a:rPr lang="ru-RU" dirty="0" smtClean="0"/>
            <a:t> </a:t>
          </a:r>
          <a:r>
            <a:rPr lang="ru-RU" dirty="0" err="1" smtClean="0"/>
            <a:t>сторони</a:t>
          </a:r>
          <a:endParaRPr lang="ru-RU" dirty="0"/>
        </a:p>
      </dgm:t>
    </dgm:pt>
    <dgm:pt modelId="{E6404955-88ED-9F49-A457-ACFD56F05632}" type="parTrans" cxnId="{F3DBC855-ED6A-674A-B2D2-A96B083DC3DD}">
      <dgm:prSet/>
      <dgm:spPr/>
      <dgm:t>
        <a:bodyPr/>
        <a:lstStyle/>
        <a:p>
          <a:endParaRPr lang="ru-RU"/>
        </a:p>
      </dgm:t>
    </dgm:pt>
    <dgm:pt modelId="{FBD7248A-B2CA-E249-8A3B-9862C113D749}" type="sibTrans" cxnId="{F3DBC855-ED6A-674A-B2D2-A96B083DC3DD}">
      <dgm:prSet/>
      <dgm:spPr/>
      <dgm:t>
        <a:bodyPr/>
        <a:lstStyle/>
        <a:p>
          <a:endParaRPr lang="ru-RU"/>
        </a:p>
      </dgm:t>
    </dgm:pt>
    <dgm:pt modelId="{DF475DC5-4DF2-D64B-A300-402A3ABF6611}">
      <dgm:prSet phldrT="[Текст]" custT="1"/>
      <dgm:spPr/>
      <dgm:t>
        <a:bodyPr/>
        <a:lstStyle/>
        <a:p>
          <a:r>
            <a:rPr lang="ru-RU" sz="1600" dirty="0" err="1" smtClean="0"/>
            <a:t>Співпраця</a:t>
          </a:r>
          <a:r>
            <a:rPr lang="ru-RU" sz="1600" dirty="0" smtClean="0"/>
            <a:t> з </a:t>
          </a:r>
          <a:r>
            <a:rPr lang="ru-RU" sz="1600" dirty="0" err="1" smtClean="0"/>
            <a:t>організаціями</a:t>
          </a:r>
          <a:r>
            <a:rPr lang="ru-RU" sz="1600" dirty="0" smtClean="0"/>
            <a:t> </a:t>
          </a:r>
          <a:r>
            <a:rPr lang="ru-RU" sz="1600" dirty="0" err="1" smtClean="0"/>
            <a:t>громадянського</a:t>
          </a:r>
          <a:r>
            <a:rPr lang="ru-RU" sz="1600" dirty="0" smtClean="0"/>
            <a:t> </a:t>
          </a:r>
          <a:r>
            <a:rPr lang="ru-RU" sz="1600" dirty="0" err="1" smtClean="0"/>
            <a:t>суспільства</a:t>
          </a:r>
          <a:r>
            <a:rPr lang="ru-RU" sz="1600" dirty="0" smtClean="0"/>
            <a:t>, а </a:t>
          </a:r>
          <a:r>
            <a:rPr lang="ru-RU" sz="1600" dirty="0" err="1" smtClean="0"/>
            <a:t>також</a:t>
          </a:r>
          <a:r>
            <a:rPr lang="ru-RU" sz="1600" dirty="0" smtClean="0"/>
            <a:t> з </a:t>
          </a:r>
          <a:r>
            <a:rPr lang="ru-RU" sz="1600" dirty="0" err="1" smtClean="0"/>
            <a:t>міжнародними</a:t>
          </a:r>
          <a:r>
            <a:rPr lang="ru-RU" sz="1600" dirty="0" smtClean="0"/>
            <a:t> </a:t>
          </a:r>
          <a:r>
            <a:rPr lang="ru-RU" sz="1600" dirty="0" err="1" smtClean="0"/>
            <a:t>організаціями</a:t>
          </a:r>
          <a:endParaRPr lang="ru-RU" sz="1600" dirty="0"/>
        </a:p>
      </dgm:t>
    </dgm:pt>
    <dgm:pt modelId="{A17B066A-B5A2-A34F-B2E9-310FD32B8CE8}" type="parTrans" cxnId="{5EEB4E4D-CC6F-BA49-B970-4AEF98A66F44}">
      <dgm:prSet/>
      <dgm:spPr/>
      <dgm:t>
        <a:bodyPr/>
        <a:lstStyle/>
        <a:p>
          <a:endParaRPr lang="ru-RU"/>
        </a:p>
      </dgm:t>
    </dgm:pt>
    <dgm:pt modelId="{C4C0CA00-2A35-CC42-9CF7-B5230C87B883}" type="sibTrans" cxnId="{5EEB4E4D-CC6F-BA49-B970-4AEF98A66F44}">
      <dgm:prSet/>
      <dgm:spPr/>
      <dgm:t>
        <a:bodyPr/>
        <a:lstStyle/>
        <a:p>
          <a:endParaRPr lang="ru-RU"/>
        </a:p>
      </dgm:t>
    </dgm:pt>
    <dgm:pt modelId="{BD0FDC9C-541D-8844-AAE6-33896B3783E8}" type="pres">
      <dgm:prSet presAssocID="{433544A7-24E2-5747-95AF-2B1D084E5A1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683999C9-F2E3-9945-B736-57DC300DB359}" type="pres">
      <dgm:prSet presAssocID="{433544A7-24E2-5747-95AF-2B1D084E5A15}" presName="children" presStyleCnt="0"/>
      <dgm:spPr/>
    </dgm:pt>
    <dgm:pt modelId="{C4017986-7C46-8949-9FF3-1ACA8B429C10}" type="pres">
      <dgm:prSet presAssocID="{433544A7-24E2-5747-95AF-2B1D084E5A15}" presName="child1group" presStyleCnt="0"/>
      <dgm:spPr/>
    </dgm:pt>
    <dgm:pt modelId="{CEF34D51-488C-6F4A-9AAC-FCEB5FE1DCC5}" type="pres">
      <dgm:prSet presAssocID="{433544A7-24E2-5747-95AF-2B1D084E5A15}" presName="child1" presStyleLbl="bgAcc1" presStyleIdx="0" presStyleCnt="4" custScaleX="141382"/>
      <dgm:spPr/>
      <dgm:t>
        <a:bodyPr/>
        <a:lstStyle/>
        <a:p>
          <a:endParaRPr lang="ru-RU"/>
        </a:p>
      </dgm:t>
    </dgm:pt>
    <dgm:pt modelId="{3A86C831-3CD6-FC42-9C42-8D227AF954FF}" type="pres">
      <dgm:prSet presAssocID="{433544A7-24E2-5747-95AF-2B1D084E5A1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FB581-5766-D645-8C6A-A3CAC715E99A}" type="pres">
      <dgm:prSet presAssocID="{433544A7-24E2-5747-95AF-2B1D084E5A15}" presName="child2group" presStyleCnt="0"/>
      <dgm:spPr/>
    </dgm:pt>
    <dgm:pt modelId="{0D524D77-C40A-8645-BB23-4FD99B396D16}" type="pres">
      <dgm:prSet presAssocID="{433544A7-24E2-5747-95AF-2B1D084E5A15}" presName="child2" presStyleLbl="bgAcc1" presStyleIdx="1" presStyleCnt="4" custScaleX="131037"/>
      <dgm:spPr/>
      <dgm:t>
        <a:bodyPr/>
        <a:lstStyle/>
        <a:p>
          <a:endParaRPr lang="ru-RU"/>
        </a:p>
      </dgm:t>
    </dgm:pt>
    <dgm:pt modelId="{6C2A9694-A6F5-5C47-AA1F-4052310B0541}" type="pres">
      <dgm:prSet presAssocID="{433544A7-24E2-5747-95AF-2B1D084E5A1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4D395-B6D6-3F4D-9855-9970C6C3D757}" type="pres">
      <dgm:prSet presAssocID="{433544A7-24E2-5747-95AF-2B1D084E5A15}" presName="child3group" presStyleCnt="0"/>
      <dgm:spPr/>
    </dgm:pt>
    <dgm:pt modelId="{60C66D1C-4BA5-FC41-A997-087BFF0A2601}" type="pres">
      <dgm:prSet presAssocID="{433544A7-24E2-5747-95AF-2B1D084E5A15}" presName="child3" presStyleLbl="bgAcc1" presStyleIdx="2" presStyleCnt="4" custScaleX="136210" custScaleY="122817"/>
      <dgm:spPr/>
      <dgm:t>
        <a:bodyPr/>
        <a:lstStyle/>
        <a:p>
          <a:endParaRPr lang="ru-RU"/>
        </a:p>
      </dgm:t>
    </dgm:pt>
    <dgm:pt modelId="{EC24C85C-49EA-CC42-A692-EA71DF31D3EA}" type="pres">
      <dgm:prSet presAssocID="{433544A7-24E2-5747-95AF-2B1D084E5A1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0933A-E2EC-3D4C-A992-EF5FC23E1069}" type="pres">
      <dgm:prSet presAssocID="{433544A7-24E2-5747-95AF-2B1D084E5A15}" presName="child4group" presStyleCnt="0"/>
      <dgm:spPr/>
    </dgm:pt>
    <dgm:pt modelId="{26D818BA-D615-484D-8BED-96F38EA5E136}" type="pres">
      <dgm:prSet presAssocID="{433544A7-24E2-5747-95AF-2B1D084E5A15}" presName="child4" presStyleLbl="bgAcc1" presStyleIdx="3" presStyleCnt="4" custScaleX="143968" custScaleY="127364"/>
      <dgm:spPr/>
      <dgm:t>
        <a:bodyPr/>
        <a:lstStyle/>
        <a:p>
          <a:endParaRPr lang="ru-RU"/>
        </a:p>
      </dgm:t>
    </dgm:pt>
    <dgm:pt modelId="{A2484707-8288-9D48-B9D3-D0BFBAEB300B}" type="pres">
      <dgm:prSet presAssocID="{433544A7-24E2-5747-95AF-2B1D084E5A1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0851C-F734-3649-925F-D28C3DC56FC4}" type="pres">
      <dgm:prSet presAssocID="{433544A7-24E2-5747-95AF-2B1D084E5A15}" presName="childPlaceholder" presStyleCnt="0"/>
      <dgm:spPr/>
    </dgm:pt>
    <dgm:pt modelId="{E686F9C6-29D8-2848-AC47-CF6B47D29E61}" type="pres">
      <dgm:prSet presAssocID="{433544A7-24E2-5747-95AF-2B1D084E5A15}" presName="circle" presStyleCnt="0"/>
      <dgm:spPr/>
    </dgm:pt>
    <dgm:pt modelId="{9B9C1183-6D7A-D54C-8758-781464CB08F1}" type="pres">
      <dgm:prSet presAssocID="{433544A7-24E2-5747-95AF-2B1D084E5A15}" presName="quadrant1" presStyleLbl="node1" presStyleIdx="0" presStyleCnt="4" custScaleX="75448" custScaleY="67065" custLinFactNeighborX="13407" custLinFactNeighborY="181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67B51-2ACA-7A4A-B89A-C979EEC75585}" type="pres">
      <dgm:prSet presAssocID="{433544A7-24E2-5747-95AF-2B1D084E5A15}" presName="quadrant2" presStyleLbl="node1" presStyleIdx="1" presStyleCnt="4" custScaleX="72479" custScaleY="65853" custLinFactNeighborX="-13407" custLinFactNeighborY="181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0843B-B6CF-324B-B6C4-74273F63A14A}" type="pres">
      <dgm:prSet presAssocID="{433544A7-24E2-5747-95AF-2B1D084E5A15}" presName="quadrant3" presStyleLbl="node1" presStyleIdx="2" presStyleCnt="4" custScaleX="75448" custScaleY="67065" custLinFactNeighborX="-13407" custLinFactNeighborY="-149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6CE6F-14AE-5B4F-B881-6036E6DB80D9}" type="pres">
      <dgm:prSet presAssocID="{433544A7-24E2-5747-95AF-2B1D084E5A15}" presName="quadrant4" presStyleLbl="node1" presStyleIdx="3" presStyleCnt="4" custScaleX="74209" custScaleY="66985" custLinFactNeighborX="13966" custLinFactNeighborY="-14789">
        <dgm:presLayoutVars>
          <dgm:chMax val="1"/>
          <dgm:bulletEnabled val="1"/>
        </dgm:presLayoutVars>
      </dgm:prSet>
      <dgm:spPr/>
    </dgm:pt>
    <dgm:pt modelId="{40918B01-A898-1E4C-9C51-7D22D664B5B2}" type="pres">
      <dgm:prSet presAssocID="{433544A7-24E2-5747-95AF-2B1D084E5A15}" presName="quadrantPlaceholder" presStyleCnt="0"/>
      <dgm:spPr/>
    </dgm:pt>
    <dgm:pt modelId="{78A3F97F-AE63-3E4F-94C3-9CA3DE2BBFE6}" type="pres">
      <dgm:prSet presAssocID="{433544A7-24E2-5747-95AF-2B1D084E5A15}" presName="center1" presStyleLbl="fgShp" presStyleIdx="0" presStyleCnt="2"/>
      <dgm:spPr/>
    </dgm:pt>
    <dgm:pt modelId="{3EF82FFD-22BD-614A-B5CC-2F7CD5B58411}" type="pres">
      <dgm:prSet presAssocID="{433544A7-24E2-5747-95AF-2B1D084E5A15}" presName="center2" presStyleLbl="fgShp" presStyleIdx="1" presStyleCnt="2"/>
      <dgm:spPr/>
    </dgm:pt>
  </dgm:ptLst>
  <dgm:cxnLst>
    <dgm:cxn modelId="{8FD3C8E6-02F4-E544-956B-08937FC1822C}" type="presOf" srcId="{1D06755B-3B7B-564F-B61C-5FE6382BFA19}" destId="{CEF34D51-488C-6F4A-9AAC-FCEB5FE1DCC5}" srcOrd="0" destOrd="0" presId="urn:microsoft.com/office/officeart/2005/8/layout/cycle4"/>
    <dgm:cxn modelId="{25E64579-419D-4F45-9B35-0BA85274E74B}" type="presOf" srcId="{028FCC56-1408-2243-B3F8-584D11D69D94}" destId="{6C2A9694-A6F5-5C47-AA1F-4052310B0541}" srcOrd="1" destOrd="0" presId="urn:microsoft.com/office/officeart/2005/8/layout/cycle4"/>
    <dgm:cxn modelId="{EDB1A3E5-0F50-AF47-87F6-97387A7A456E}" type="presOf" srcId="{6F992DB9-12DC-C249-BE56-869AEDECB8E4}" destId="{60C66D1C-4BA5-FC41-A997-087BFF0A2601}" srcOrd="0" destOrd="0" presId="urn:microsoft.com/office/officeart/2005/8/layout/cycle4"/>
    <dgm:cxn modelId="{EA942B2C-4339-F74B-B79B-86D5174DD1B5}" type="presOf" srcId="{DF475DC5-4DF2-D64B-A300-402A3ABF6611}" destId="{26D818BA-D615-484D-8BED-96F38EA5E136}" srcOrd="0" destOrd="0" presId="urn:microsoft.com/office/officeart/2005/8/layout/cycle4"/>
    <dgm:cxn modelId="{7DB69598-5161-854C-8933-770F704CFB2F}" srcId="{433544A7-24E2-5747-95AF-2B1D084E5A15}" destId="{2BBEDA22-7DD2-FB48-85AA-F0C2DECE8C8B}" srcOrd="0" destOrd="0" parTransId="{DA80C7FF-30B3-2948-A402-1FEEC6DDFA4D}" sibTransId="{488E195A-43C8-E341-BBC2-A3D618677528}"/>
    <dgm:cxn modelId="{71302574-3E89-4A4F-895D-9DECF3105BE7}" type="presOf" srcId="{6F992DB9-12DC-C249-BE56-869AEDECB8E4}" destId="{EC24C85C-49EA-CC42-A692-EA71DF31D3EA}" srcOrd="1" destOrd="0" presId="urn:microsoft.com/office/officeart/2005/8/layout/cycle4"/>
    <dgm:cxn modelId="{5CB6984A-1F7C-7C4E-AEA8-AD7996D52E35}" type="presOf" srcId="{7CA1E51A-BCE4-EC4A-8B09-234F990C5049}" destId="{7666CE6F-14AE-5B4F-B881-6036E6DB80D9}" srcOrd="0" destOrd="0" presId="urn:microsoft.com/office/officeart/2005/8/layout/cycle4"/>
    <dgm:cxn modelId="{7206AEB7-A68D-124F-9E28-291ECA8C819D}" type="presOf" srcId="{5548124E-CBF6-1C42-832C-A20BF417ECC2}" destId="{A4A67B51-2ACA-7A4A-B89A-C979EEC75585}" srcOrd="0" destOrd="0" presId="urn:microsoft.com/office/officeart/2005/8/layout/cycle4"/>
    <dgm:cxn modelId="{5EEB4E4D-CC6F-BA49-B970-4AEF98A66F44}" srcId="{7CA1E51A-BCE4-EC4A-8B09-234F990C5049}" destId="{DF475DC5-4DF2-D64B-A300-402A3ABF6611}" srcOrd="0" destOrd="0" parTransId="{A17B066A-B5A2-A34F-B2E9-310FD32B8CE8}" sibTransId="{C4C0CA00-2A35-CC42-9CF7-B5230C87B883}"/>
    <dgm:cxn modelId="{30FBDBBA-DD18-C54C-B079-5A81A4FD6E26}" type="presOf" srcId="{028FCC56-1408-2243-B3F8-584D11D69D94}" destId="{0D524D77-C40A-8645-BB23-4FD99B396D16}" srcOrd="0" destOrd="0" presId="urn:microsoft.com/office/officeart/2005/8/layout/cycle4"/>
    <dgm:cxn modelId="{1D9623F4-51E0-B345-80FB-54143F970688}" type="presOf" srcId="{EAC59A91-4C7E-3741-9FDD-80D8D02450A9}" destId="{EFE0843B-B6CF-324B-B6C4-74273F63A14A}" srcOrd="0" destOrd="0" presId="urn:microsoft.com/office/officeart/2005/8/layout/cycle4"/>
    <dgm:cxn modelId="{FA6B8D76-6C3E-B644-93CF-38FDDA12835D}" srcId="{EAC59A91-4C7E-3741-9FDD-80D8D02450A9}" destId="{6F992DB9-12DC-C249-BE56-869AEDECB8E4}" srcOrd="0" destOrd="0" parTransId="{779D4605-C958-BF40-A376-471172B4D541}" sibTransId="{1FD68840-F3C8-A641-B1C8-2E5BDD88535B}"/>
    <dgm:cxn modelId="{53B4D565-18EA-9B4D-8A55-53878630F40E}" srcId="{5548124E-CBF6-1C42-832C-A20BF417ECC2}" destId="{028FCC56-1408-2243-B3F8-584D11D69D94}" srcOrd="0" destOrd="0" parTransId="{C25B9A37-99C8-3841-A011-DEFA17F61958}" sibTransId="{21A8956C-E330-A440-A058-7459C2467807}"/>
    <dgm:cxn modelId="{8C9F92A5-90D4-074B-AD80-F828B7A55DAC}" srcId="{433544A7-24E2-5747-95AF-2B1D084E5A15}" destId="{5548124E-CBF6-1C42-832C-A20BF417ECC2}" srcOrd="1" destOrd="0" parTransId="{1F4EA3C7-0551-A848-8CF1-B853355FF085}" sibTransId="{9DC3B8B8-AD44-2644-A1FE-A6DC59FC4C4C}"/>
    <dgm:cxn modelId="{BF14DE78-DDBC-ED44-96BD-D8C60865993A}" type="presOf" srcId="{DF475DC5-4DF2-D64B-A300-402A3ABF6611}" destId="{A2484707-8288-9D48-B9D3-D0BFBAEB300B}" srcOrd="1" destOrd="0" presId="urn:microsoft.com/office/officeart/2005/8/layout/cycle4"/>
    <dgm:cxn modelId="{969D25FB-4DF7-B843-828A-1B0CF549E78A}" type="presOf" srcId="{1D06755B-3B7B-564F-B61C-5FE6382BFA19}" destId="{3A86C831-3CD6-FC42-9C42-8D227AF954FF}" srcOrd="1" destOrd="0" presId="urn:microsoft.com/office/officeart/2005/8/layout/cycle4"/>
    <dgm:cxn modelId="{75E96571-3E6C-D645-8C74-FA324ED3D481}" srcId="{2BBEDA22-7DD2-FB48-85AA-F0C2DECE8C8B}" destId="{1D06755B-3B7B-564F-B61C-5FE6382BFA19}" srcOrd="0" destOrd="0" parTransId="{11B5A1FD-B111-F34D-A536-E8DECE18CE75}" sibTransId="{25C08510-7287-3A4B-9882-9B6696903592}"/>
    <dgm:cxn modelId="{F3DBC855-ED6A-674A-B2D2-A96B083DC3DD}" srcId="{433544A7-24E2-5747-95AF-2B1D084E5A15}" destId="{7CA1E51A-BCE4-EC4A-8B09-234F990C5049}" srcOrd="3" destOrd="0" parTransId="{E6404955-88ED-9F49-A457-ACFD56F05632}" sibTransId="{FBD7248A-B2CA-E249-8A3B-9862C113D749}"/>
    <dgm:cxn modelId="{AE56E377-E34E-4743-AEB1-65D24A39EB41}" srcId="{433544A7-24E2-5747-95AF-2B1D084E5A15}" destId="{EAC59A91-4C7E-3741-9FDD-80D8D02450A9}" srcOrd="2" destOrd="0" parTransId="{6694897C-A749-E64A-83E4-A5FB4C835EAB}" sibTransId="{8AD90730-1FED-314C-A295-E58A85A7C9A2}"/>
    <dgm:cxn modelId="{B18DA262-97F2-A149-A086-76BC1E27F7C6}" type="presOf" srcId="{2BBEDA22-7DD2-FB48-85AA-F0C2DECE8C8B}" destId="{9B9C1183-6D7A-D54C-8758-781464CB08F1}" srcOrd="0" destOrd="0" presId="urn:microsoft.com/office/officeart/2005/8/layout/cycle4"/>
    <dgm:cxn modelId="{B8229C38-FCDD-204F-95BB-D5CA99579DF5}" type="presOf" srcId="{433544A7-24E2-5747-95AF-2B1D084E5A15}" destId="{BD0FDC9C-541D-8844-AAE6-33896B3783E8}" srcOrd="0" destOrd="0" presId="urn:microsoft.com/office/officeart/2005/8/layout/cycle4"/>
    <dgm:cxn modelId="{00DF320A-F2CD-BA42-8A53-3D2D12ED868B}" type="presParOf" srcId="{BD0FDC9C-541D-8844-AAE6-33896B3783E8}" destId="{683999C9-F2E3-9945-B736-57DC300DB359}" srcOrd="0" destOrd="0" presId="urn:microsoft.com/office/officeart/2005/8/layout/cycle4"/>
    <dgm:cxn modelId="{4F8B0729-8DF4-2A43-9A37-4F91FC44AB3B}" type="presParOf" srcId="{683999C9-F2E3-9945-B736-57DC300DB359}" destId="{C4017986-7C46-8949-9FF3-1ACA8B429C10}" srcOrd="0" destOrd="0" presId="urn:microsoft.com/office/officeart/2005/8/layout/cycle4"/>
    <dgm:cxn modelId="{9BB26066-AC7F-6943-9D78-6B83209CB2FF}" type="presParOf" srcId="{C4017986-7C46-8949-9FF3-1ACA8B429C10}" destId="{CEF34D51-488C-6F4A-9AAC-FCEB5FE1DCC5}" srcOrd="0" destOrd="0" presId="urn:microsoft.com/office/officeart/2005/8/layout/cycle4"/>
    <dgm:cxn modelId="{466A5F0F-A342-4342-B8FD-5C3DD8627A94}" type="presParOf" srcId="{C4017986-7C46-8949-9FF3-1ACA8B429C10}" destId="{3A86C831-3CD6-FC42-9C42-8D227AF954FF}" srcOrd="1" destOrd="0" presId="urn:microsoft.com/office/officeart/2005/8/layout/cycle4"/>
    <dgm:cxn modelId="{CFD91803-3131-FB47-BF4A-F993B030836C}" type="presParOf" srcId="{683999C9-F2E3-9945-B736-57DC300DB359}" destId="{D69FB581-5766-D645-8C6A-A3CAC715E99A}" srcOrd="1" destOrd="0" presId="urn:microsoft.com/office/officeart/2005/8/layout/cycle4"/>
    <dgm:cxn modelId="{FF50447C-816D-A34F-B5D1-8C89FEB62961}" type="presParOf" srcId="{D69FB581-5766-D645-8C6A-A3CAC715E99A}" destId="{0D524D77-C40A-8645-BB23-4FD99B396D16}" srcOrd="0" destOrd="0" presId="urn:microsoft.com/office/officeart/2005/8/layout/cycle4"/>
    <dgm:cxn modelId="{85CC8B61-7231-A542-AC56-CAEBBBE919AC}" type="presParOf" srcId="{D69FB581-5766-D645-8C6A-A3CAC715E99A}" destId="{6C2A9694-A6F5-5C47-AA1F-4052310B0541}" srcOrd="1" destOrd="0" presId="urn:microsoft.com/office/officeart/2005/8/layout/cycle4"/>
    <dgm:cxn modelId="{B1CD37D8-2DAB-4447-9DE3-9BE119776C50}" type="presParOf" srcId="{683999C9-F2E3-9945-B736-57DC300DB359}" destId="{A1E4D395-B6D6-3F4D-9855-9970C6C3D757}" srcOrd="2" destOrd="0" presId="urn:microsoft.com/office/officeart/2005/8/layout/cycle4"/>
    <dgm:cxn modelId="{1EB4B72A-F7A9-0344-82CE-4C427A07DFBE}" type="presParOf" srcId="{A1E4D395-B6D6-3F4D-9855-9970C6C3D757}" destId="{60C66D1C-4BA5-FC41-A997-087BFF0A2601}" srcOrd="0" destOrd="0" presId="urn:microsoft.com/office/officeart/2005/8/layout/cycle4"/>
    <dgm:cxn modelId="{E2524244-1309-8C41-B2B0-512111DD34B4}" type="presParOf" srcId="{A1E4D395-B6D6-3F4D-9855-9970C6C3D757}" destId="{EC24C85C-49EA-CC42-A692-EA71DF31D3EA}" srcOrd="1" destOrd="0" presId="urn:microsoft.com/office/officeart/2005/8/layout/cycle4"/>
    <dgm:cxn modelId="{72B2F27E-6DDE-FC45-8442-7C343E5178A1}" type="presParOf" srcId="{683999C9-F2E3-9945-B736-57DC300DB359}" destId="{2D90933A-E2EC-3D4C-A992-EF5FC23E1069}" srcOrd="3" destOrd="0" presId="urn:microsoft.com/office/officeart/2005/8/layout/cycle4"/>
    <dgm:cxn modelId="{52D0E2C5-ADF0-EE4D-9846-C91C36184614}" type="presParOf" srcId="{2D90933A-E2EC-3D4C-A992-EF5FC23E1069}" destId="{26D818BA-D615-484D-8BED-96F38EA5E136}" srcOrd="0" destOrd="0" presId="urn:microsoft.com/office/officeart/2005/8/layout/cycle4"/>
    <dgm:cxn modelId="{A5812D37-A0A5-8748-A7F7-3932994BD787}" type="presParOf" srcId="{2D90933A-E2EC-3D4C-A992-EF5FC23E1069}" destId="{A2484707-8288-9D48-B9D3-D0BFBAEB300B}" srcOrd="1" destOrd="0" presId="urn:microsoft.com/office/officeart/2005/8/layout/cycle4"/>
    <dgm:cxn modelId="{9585D15C-AFFB-2C41-9D1F-6F16BAC41722}" type="presParOf" srcId="{683999C9-F2E3-9945-B736-57DC300DB359}" destId="{7510851C-F734-3649-925F-D28C3DC56FC4}" srcOrd="4" destOrd="0" presId="urn:microsoft.com/office/officeart/2005/8/layout/cycle4"/>
    <dgm:cxn modelId="{950DEA48-D85C-1F49-B184-9F4AE1CB224C}" type="presParOf" srcId="{BD0FDC9C-541D-8844-AAE6-33896B3783E8}" destId="{E686F9C6-29D8-2848-AC47-CF6B47D29E61}" srcOrd="1" destOrd="0" presId="urn:microsoft.com/office/officeart/2005/8/layout/cycle4"/>
    <dgm:cxn modelId="{6DA35B6C-8218-9842-B313-3F55225B59CE}" type="presParOf" srcId="{E686F9C6-29D8-2848-AC47-CF6B47D29E61}" destId="{9B9C1183-6D7A-D54C-8758-781464CB08F1}" srcOrd="0" destOrd="0" presId="urn:microsoft.com/office/officeart/2005/8/layout/cycle4"/>
    <dgm:cxn modelId="{67EA6B8A-176D-D040-AFB4-315324BB9BFA}" type="presParOf" srcId="{E686F9C6-29D8-2848-AC47-CF6B47D29E61}" destId="{A4A67B51-2ACA-7A4A-B89A-C979EEC75585}" srcOrd="1" destOrd="0" presId="urn:microsoft.com/office/officeart/2005/8/layout/cycle4"/>
    <dgm:cxn modelId="{B3669AE0-7FC6-C54A-B487-FBDDFCCE8E55}" type="presParOf" srcId="{E686F9C6-29D8-2848-AC47-CF6B47D29E61}" destId="{EFE0843B-B6CF-324B-B6C4-74273F63A14A}" srcOrd="2" destOrd="0" presId="urn:microsoft.com/office/officeart/2005/8/layout/cycle4"/>
    <dgm:cxn modelId="{F81CECD4-9621-7A4E-A8D5-83B3702CB04E}" type="presParOf" srcId="{E686F9C6-29D8-2848-AC47-CF6B47D29E61}" destId="{7666CE6F-14AE-5B4F-B881-6036E6DB80D9}" srcOrd="3" destOrd="0" presId="urn:microsoft.com/office/officeart/2005/8/layout/cycle4"/>
    <dgm:cxn modelId="{64400A64-B860-1040-AA90-71E517CEE793}" type="presParOf" srcId="{E686F9C6-29D8-2848-AC47-CF6B47D29E61}" destId="{40918B01-A898-1E4C-9C51-7D22D664B5B2}" srcOrd="4" destOrd="0" presId="urn:microsoft.com/office/officeart/2005/8/layout/cycle4"/>
    <dgm:cxn modelId="{F6603622-BB34-C84A-B7E7-ED9785E9E66A}" type="presParOf" srcId="{BD0FDC9C-541D-8844-AAE6-33896B3783E8}" destId="{78A3F97F-AE63-3E4F-94C3-9CA3DE2BBFE6}" srcOrd="2" destOrd="0" presId="urn:microsoft.com/office/officeart/2005/8/layout/cycle4"/>
    <dgm:cxn modelId="{9ED9DF9A-4E23-E04B-950E-0A873C82A813}" type="presParOf" srcId="{BD0FDC9C-541D-8844-AAE6-33896B3783E8}" destId="{3EF82FFD-22BD-614A-B5CC-2F7CD5B5841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5EA95-7338-D243-A31E-F10EE9B8C758}">
      <dsp:nvSpPr>
        <dsp:cNvPr id="0" name=""/>
        <dsp:cNvSpPr/>
      </dsp:nvSpPr>
      <dsp:spPr>
        <a:xfrm>
          <a:off x="0" y="0"/>
          <a:ext cx="2993703" cy="42291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0E9467-6FBC-8B4C-9378-575FE7A6DEB3}">
      <dsp:nvSpPr>
        <dsp:cNvPr id="0" name=""/>
        <dsp:cNvSpPr/>
      </dsp:nvSpPr>
      <dsp:spPr>
        <a:xfrm>
          <a:off x="1496851" y="425181"/>
          <a:ext cx="1945907" cy="10011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Забезпечення</a:t>
          </a:r>
          <a:r>
            <a:rPr lang="ru-RU" sz="2000" kern="1200" dirty="0" smtClean="0"/>
            <a:t> миру</a:t>
          </a:r>
          <a:endParaRPr lang="ru-RU" sz="2000" kern="1200" dirty="0"/>
        </a:p>
      </dsp:txBody>
      <dsp:txXfrm>
        <a:off x="1545721" y="474051"/>
        <a:ext cx="1848167" cy="903367"/>
      </dsp:txXfrm>
    </dsp:sp>
    <dsp:sp modelId="{2569E6C9-167E-E34F-8CAA-ECF662AEDF97}">
      <dsp:nvSpPr>
        <dsp:cNvPr id="0" name=""/>
        <dsp:cNvSpPr/>
      </dsp:nvSpPr>
      <dsp:spPr>
        <a:xfrm>
          <a:off x="1496851" y="1551427"/>
          <a:ext cx="1945907" cy="10011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«Не </a:t>
          </a:r>
          <a:r>
            <a:rPr lang="ru-RU" sz="2000" kern="1200" dirty="0" err="1" smtClean="0"/>
            <a:t>нашкодь</a:t>
          </a:r>
          <a:r>
            <a:rPr lang="ru-RU" sz="2000" kern="1200" dirty="0" smtClean="0"/>
            <a:t>»</a:t>
          </a:r>
          <a:endParaRPr lang="ru-RU" sz="2000" kern="1200" dirty="0"/>
        </a:p>
      </dsp:txBody>
      <dsp:txXfrm>
        <a:off x="1545721" y="1600297"/>
        <a:ext cx="1848167" cy="903367"/>
      </dsp:txXfrm>
    </dsp:sp>
    <dsp:sp modelId="{A19C8559-E62F-DF4F-BBCB-EE21F396EE28}">
      <dsp:nvSpPr>
        <dsp:cNvPr id="0" name=""/>
        <dsp:cNvSpPr/>
      </dsp:nvSpPr>
      <dsp:spPr>
        <a:xfrm>
          <a:off x="1496851" y="2677672"/>
          <a:ext cx="1945907" cy="10011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Комплаєнс</a:t>
          </a:r>
          <a:endParaRPr lang="ru-RU" sz="2000" kern="1200" dirty="0"/>
        </a:p>
      </dsp:txBody>
      <dsp:txXfrm>
        <a:off x="1545721" y="2726542"/>
        <a:ext cx="1848167" cy="9033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66D1C-4BA5-FC41-A997-087BFF0A2601}">
      <dsp:nvSpPr>
        <dsp:cNvPr id="0" name=""/>
        <dsp:cNvSpPr/>
      </dsp:nvSpPr>
      <dsp:spPr>
        <a:xfrm>
          <a:off x="4313170" y="3196610"/>
          <a:ext cx="3399078" cy="1985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Arial"/>
              <a:cs typeface="Arial"/>
            </a:rPr>
            <a:t>суворість</a:t>
          </a:r>
          <a:r>
            <a:rPr lang="en-US" sz="1600" kern="1200" dirty="0" smtClean="0">
              <a:latin typeface="Arial"/>
              <a:cs typeface="Arial"/>
            </a:rPr>
            <a:t> </a:t>
          </a:r>
          <a:r>
            <a:rPr lang="en-US" sz="1600" kern="1200" dirty="0" err="1" smtClean="0">
              <a:latin typeface="Arial"/>
              <a:cs typeface="Arial"/>
            </a:rPr>
            <a:t>у</a:t>
          </a:r>
          <a:r>
            <a:rPr lang="en-US" sz="1600" kern="1200" dirty="0" smtClean="0">
              <a:latin typeface="Arial"/>
              <a:cs typeface="Arial"/>
            </a:rPr>
            <a:t> </a:t>
          </a:r>
          <a:r>
            <a:rPr lang="en-US" sz="1600" kern="1200" dirty="0" err="1" smtClean="0">
              <a:latin typeface="Arial"/>
              <a:cs typeface="Arial"/>
            </a:rPr>
            <a:t>розробці</a:t>
          </a:r>
          <a:r>
            <a:rPr lang="en-US" sz="1600" kern="1200" dirty="0" smtClean="0">
              <a:latin typeface="Arial"/>
              <a:cs typeface="Arial"/>
            </a:rPr>
            <a:t> </a:t>
          </a:r>
          <a:r>
            <a:rPr lang="en-US" sz="1600" kern="1200" dirty="0" err="1" smtClean="0">
              <a:latin typeface="Arial"/>
              <a:cs typeface="Arial"/>
            </a:rPr>
            <a:t>соціальної</a:t>
          </a:r>
          <a:r>
            <a:rPr lang="en-US" sz="1600" kern="1200" dirty="0" smtClean="0">
              <a:latin typeface="Arial"/>
              <a:cs typeface="Arial"/>
            </a:rPr>
            <a:t> </a:t>
          </a:r>
          <a:r>
            <a:rPr lang="en-US" sz="1600" kern="1200" dirty="0" err="1" smtClean="0">
              <a:latin typeface="Arial"/>
              <a:cs typeface="Arial"/>
            </a:rPr>
            <a:t>стратегії</a:t>
          </a:r>
          <a:r>
            <a:rPr lang="en-US" sz="1600" kern="1200" dirty="0" smtClean="0">
              <a:latin typeface="Arial"/>
              <a:cs typeface="Arial"/>
            </a:rPr>
            <a:t> </a:t>
          </a:r>
          <a:r>
            <a:rPr lang="en-US" sz="1600" kern="1200" dirty="0" err="1" smtClean="0">
              <a:latin typeface="Arial"/>
              <a:cs typeface="Arial"/>
            </a:rPr>
            <a:t>інвестування</a:t>
          </a:r>
          <a:r>
            <a:rPr lang="en-US" sz="1600" kern="1200" dirty="0" smtClean="0">
              <a:latin typeface="Arial"/>
              <a:cs typeface="Arial"/>
            </a:rPr>
            <a:t> </a:t>
          </a:r>
          <a:r>
            <a:rPr lang="en-US" sz="1600" kern="1200" dirty="0" err="1" smtClean="0">
              <a:latin typeface="Arial"/>
              <a:cs typeface="Arial"/>
            </a:rPr>
            <a:t>як</a:t>
          </a:r>
          <a:r>
            <a:rPr lang="en-US" sz="1600" kern="1200" dirty="0" smtClean="0">
              <a:latin typeface="Arial"/>
              <a:cs typeface="Arial"/>
            </a:rPr>
            <a:t> </a:t>
          </a:r>
          <a:r>
            <a:rPr lang="en-US" sz="1600" kern="1200" dirty="0" err="1" smtClean="0">
              <a:latin typeface="Arial"/>
              <a:cs typeface="Arial"/>
            </a:rPr>
            <a:t>в</a:t>
          </a:r>
          <a:r>
            <a:rPr lang="en-US" sz="1600" kern="1200" dirty="0" smtClean="0">
              <a:latin typeface="Arial"/>
              <a:cs typeface="Arial"/>
            </a:rPr>
            <a:t> </a:t>
          </a:r>
          <a:r>
            <a:rPr lang="en-US" sz="1600" kern="1200" dirty="0" err="1" smtClean="0">
              <a:latin typeface="Arial"/>
              <a:cs typeface="Arial"/>
            </a:rPr>
            <a:t>інших</a:t>
          </a:r>
          <a:r>
            <a:rPr lang="en-US" sz="1600" kern="1200" dirty="0" smtClean="0">
              <a:latin typeface="Arial"/>
              <a:cs typeface="Arial"/>
            </a:rPr>
            <a:t> </a:t>
          </a:r>
          <a:r>
            <a:rPr lang="en-US" sz="1600" kern="1200" dirty="0" err="1" smtClean="0">
              <a:latin typeface="Arial"/>
              <a:cs typeface="Arial"/>
            </a:rPr>
            <a:t>аспектах</a:t>
          </a:r>
          <a:r>
            <a:rPr lang="en-US" sz="1600" kern="1200" dirty="0" smtClean="0">
              <a:latin typeface="Arial"/>
              <a:cs typeface="Arial"/>
            </a:rPr>
            <a:t> </a:t>
          </a:r>
          <a:r>
            <a:rPr lang="en-US" sz="1600" kern="1200" dirty="0" err="1" smtClean="0">
              <a:latin typeface="Arial"/>
              <a:cs typeface="Arial"/>
            </a:rPr>
            <a:t>господарської</a:t>
          </a:r>
          <a:r>
            <a:rPr lang="en-US" sz="1600" kern="1200" dirty="0" smtClean="0">
              <a:latin typeface="Arial"/>
              <a:cs typeface="Arial"/>
            </a:rPr>
            <a:t> </a:t>
          </a:r>
          <a:r>
            <a:rPr lang="en-US" sz="1600" kern="1200" dirty="0" err="1" smtClean="0">
              <a:latin typeface="Arial"/>
              <a:cs typeface="Arial"/>
            </a:rPr>
            <a:t>діяльності</a:t>
          </a:r>
          <a:endParaRPr lang="ru-RU" sz="1600" kern="1200" dirty="0">
            <a:latin typeface="Arial"/>
            <a:cs typeface="Arial"/>
          </a:endParaRPr>
        </a:p>
      </dsp:txBody>
      <dsp:txXfrm>
        <a:off x="5376504" y="3736555"/>
        <a:ext cx="2292132" cy="1401778"/>
      </dsp:txXfrm>
    </dsp:sp>
    <dsp:sp modelId="{26D818BA-D615-484D-8BED-96F38EA5E136}">
      <dsp:nvSpPr>
        <dsp:cNvPr id="0" name=""/>
        <dsp:cNvSpPr/>
      </dsp:nvSpPr>
      <dsp:spPr>
        <a:xfrm>
          <a:off x="144816" y="3159859"/>
          <a:ext cx="3592676" cy="2058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Співпраця</a:t>
          </a:r>
          <a:r>
            <a:rPr lang="ru-RU" sz="1600" kern="1200" dirty="0" smtClean="0"/>
            <a:t> з </a:t>
          </a:r>
          <a:r>
            <a:rPr lang="ru-RU" sz="1600" kern="1200" dirty="0" err="1" smtClean="0"/>
            <a:t>організаціями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громадянського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суспільства</a:t>
          </a:r>
          <a:r>
            <a:rPr lang="ru-RU" sz="1600" kern="1200" dirty="0" smtClean="0"/>
            <a:t>, а </a:t>
          </a:r>
          <a:r>
            <a:rPr lang="ru-RU" sz="1600" kern="1200" dirty="0" err="1" smtClean="0"/>
            <a:t>також</a:t>
          </a:r>
          <a:r>
            <a:rPr lang="ru-RU" sz="1600" kern="1200" dirty="0" smtClean="0"/>
            <a:t> з </a:t>
          </a:r>
          <a:r>
            <a:rPr lang="ru-RU" sz="1600" kern="1200" dirty="0" err="1" smtClean="0"/>
            <a:t>міжнародними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організаціями</a:t>
          </a:r>
          <a:endParaRPr lang="ru-RU" sz="1600" kern="1200" dirty="0"/>
        </a:p>
      </dsp:txBody>
      <dsp:txXfrm>
        <a:off x="190042" y="3719794"/>
        <a:ext cx="2424421" cy="1453675"/>
      </dsp:txXfrm>
    </dsp:sp>
    <dsp:sp modelId="{0D524D77-C40A-8645-BB23-4FD99B396D16}">
      <dsp:nvSpPr>
        <dsp:cNvPr id="0" name=""/>
        <dsp:cNvSpPr/>
      </dsp:nvSpPr>
      <dsp:spPr>
        <a:xfrm>
          <a:off x="4377715" y="-54029"/>
          <a:ext cx="3269987" cy="1616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Конструктивна </a:t>
          </a:r>
          <a:r>
            <a:rPr lang="ru-RU" sz="1600" kern="1200" dirty="0" err="1" smtClean="0"/>
            <a:t>взаємодія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уникнення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співучасті</a:t>
          </a:r>
          <a:r>
            <a:rPr lang="ru-RU" sz="1600" kern="1200" dirty="0" smtClean="0"/>
            <a:t> в </a:t>
          </a:r>
          <a:r>
            <a:rPr lang="ru-RU" sz="1600" kern="1200" dirty="0" err="1" smtClean="0"/>
            <a:t>порушенні</a:t>
          </a:r>
          <a:r>
            <a:rPr lang="ru-RU" sz="1600" kern="1200" dirty="0" smtClean="0"/>
            <a:t> прав </a:t>
          </a:r>
          <a:r>
            <a:rPr lang="ru-RU" sz="1600" kern="1200" dirty="0" err="1" smtClean="0"/>
            <a:t>людини</a:t>
          </a:r>
          <a:endParaRPr lang="ru-RU" sz="1600" kern="1200" dirty="0"/>
        </a:p>
      </dsp:txBody>
      <dsp:txXfrm>
        <a:off x="5394220" y="-18520"/>
        <a:ext cx="2217973" cy="1141355"/>
      </dsp:txXfrm>
    </dsp:sp>
    <dsp:sp modelId="{CEF34D51-488C-6F4A-9AAC-FCEB5FE1DCC5}">
      <dsp:nvSpPr>
        <dsp:cNvPr id="0" name=""/>
        <dsp:cNvSpPr/>
      </dsp:nvSpPr>
      <dsp:spPr>
        <a:xfrm>
          <a:off x="177082" y="-54029"/>
          <a:ext cx="3528143" cy="1616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Контроль за </a:t>
          </a:r>
          <a:r>
            <a:rPr lang="ru-RU" sz="1600" kern="1200" dirty="0" err="1" smtClean="0"/>
            <a:t>діловими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відносинами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грошовими</a:t>
          </a:r>
          <a:r>
            <a:rPr lang="ru-RU" sz="1600" kern="1200" dirty="0" smtClean="0"/>
            <a:t> та </a:t>
          </a:r>
          <a:r>
            <a:rPr lang="ru-RU" sz="1600" kern="1200" dirty="0" err="1" smtClean="0"/>
            <a:t>ресурсними</a:t>
          </a:r>
          <a:r>
            <a:rPr lang="ru-RU" sz="1600" kern="1200" dirty="0" smtClean="0"/>
            <a:t> потоками</a:t>
          </a:r>
          <a:endParaRPr lang="ru-RU" sz="1600" kern="1200" dirty="0"/>
        </a:p>
      </dsp:txBody>
      <dsp:txXfrm>
        <a:off x="212591" y="-18520"/>
        <a:ext cx="2398682" cy="1141355"/>
      </dsp:txXfrm>
    </dsp:sp>
    <dsp:sp modelId="{9B9C1183-6D7A-D54C-8758-781464CB08F1}">
      <dsp:nvSpPr>
        <dsp:cNvPr id="0" name=""/>
        <dsp:cNvSpPr/>
      </dsp:nvSpPr>
      <dsp:spPr>
        <a:xfrm>
          <a:off x="2252463" y="1101450"/>
          <a:ext cx="1650292" cy="1466928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Основна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діяльність</a:t>
          </a:r>
          <a:endParaRPr lang="ru-RU" sz="1300" kern="1200" dirty="0"/>
        </a:p>
      </dsp:txBody>
      <dsp:txXfrm>
        <a:off x="2735822" y="1531103"/>
        <a:ext cx="1166933" cy="1037275"/>
      </dsp:txXfrm>
    </dsp:sp>
    <dsp:sp modelId="{A4A67B51-2ACA-7A4A-B89A-C979EEC75585}">
      <dsp:nvSpPr>
        <dsp:cNvPr id="0" name=""/>
        <dsp:cNvSpPr/>
      </dsp:nvSpPr>
      <dsp:spPr>
        <a:xfrm rot="5400000">
          <a:off x="4059246" y="1042239"/>
          <a:ext cx="1440418" cy="1585350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Відносини</a:t>
          </a:r>
          <a:r>
            <a:rPr lang="ru-RU" sz="1300" kern="1200" dirty="0" smtClean="0"/>
            <a:t> з урядом</a:t>
          </a:r>
          <a:endParaRPr lang="ru-RU" sz="1300" kern="1200" dirty="0"/>
        </a:p>
      </dsp:txBody>
      <dsp:txXfrm rot="-5400000">
        <a:off x="3986781" y="1536594"/>
        <a:ext cx="1121012" cy="1018529"/>
      </dsp:txXfrm>
    </dsp:sp>
    <dsp:sp modelId="{EFE0843B-B6CF-324B-B6C4-74273F63A14A}">
      <dsp:nvSpPr>
        <dsp:cNvPr id="0" name=""/>
        <dsp:cNvSpPr/>
      </dsp:nvSpPr>
      <dsp:spPr>
        <a:xfrm rot="10800000">
          <a:off x="3954309" y="2665298"/>
          <a:ext cx="1650292" cy="1466928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Соціальні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інвестиції</a:t>
          </a:r>
          <a:endParaRPr lang="ru-RU" sz="1300" kern="1200" dirty="0"/>
        </a:p>
      </dsp:txBody>
      <dsp:txXfrm rot="10800000">
        <a:off x="3954309" y="2665298"/>
        <a:ext cx="1166933" cy="1037275"/>
      </dsp:txXfrm>
    </dsp:sp>
    <dsp:sp modelId="{7666CE6F-14AE-5B4F-B881-6036E6DB80D9}">
      <dsp:nvSpPr>
        <dsp:cNvPr id="0" name=""/>
        <dsp:cNvSpPr/>
      </dsp:nvSpPr>
      <dsp:spPr>
        <a:xfrm rot="16200000">
          <a:off x="2357247" y="2591432"/>
          <a:ext cx="1465178" cy="1623191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Зацікавлені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сторони</a:t>
          </a:r>
          <a:endParaRPr lang="ru-RU" sz="1300" kern="1200" dirty="0"/>
        </a:p>
      </dsp:txBody>
      <dsp:txXfrm rot="5400000">
        <a:off x="2753663" y="2670439"/>
        <a:ext cx="1147769" cy="1036037"/>
      </dsp:txXfrm>
    </dsp:sp>
    <dsp:sp modelId="{78A3F97F-AE63-3E4F-94C3-9CA3DE2BBFE6}">
      <dsp:nvSpPr>
        <dsp:cNvPr id="0" name=""/>
        <dsp:cNvSpPr/>
      </dsp:nvSpPr>
      <dsp:spPr>
        <a:xfrm>
          <a:off x="3550928" y="2127693"/>
          <a:ext cx="755207" cy="656702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EF82FFD-22BD-614A-B5CC-2F7CD5B58411}">
      <dsp:nvSpPr>
        <dsp:cNvPr id="0" name=""/>
        <dsp:cNvSpPr/>
      </dsp:nvSpPr>
      <dsp:spPr>
        <a:xfrm rot="10800000">
          <a:off x="3550928" y="2380271"/>
          <a:ext cx="755207" cy="656702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01F9CA3-105E-4857-9057-6DB6197DA786}" type="datetimeFigureOut">
              <a:rPr lang="en-US" smtClean="0"/>
              <a:t>20.03.15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20.03.15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20.03.15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20.03.15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20.03.15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20.03.15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20.03.15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20.03.15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20.03.15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01F9CA3-105E-4857-9057-6DB6197DA786}" type="datetimeFigureOut">
              <a:rPr lang="en-US" smtClean="0"/>
              <a:t>20.03.15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01F9CA3-105E-4857-9057-6DB6197DA786}" type="datetimeFigureOut">
              <a:rPr lang="en-US" smtClean="0"/>
              <a:t>20.03.15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01F9CA3-105E-4857-9057-6DB6197DA786}" type="datetimeFigureOut">
              <a:rPr lang="en-US" smtClean="0"/>
              <a:t>20.03.15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117601" y="1705332"/>
            <a:ext cx="6812845" cy="182809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Аспекти</a:t>
            </a:r>
            <a:r>
              <a:rPr lang="ru-RU" dirty="0" smtClean="0"/>
              <a:t>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відповідальності</a:t>
            </a:r>
            <a:r>
              <a:rPr lang="ru-RU" dirty="0" smtClean="0"/>
              <a:t> </a:t>
            </a:r>
            <a:r>
              <a:rPr lang="ru-RU" dirty="0" err="1" smtClean="0"/>
              <a:t>бізнесу</a:t>
            </a:r>
            <a:r>
              <a:rPr lang="ru-RU" dirty="0" smtClean="0"/>
              <a:t> у </a:t>
            </a:r>
            <a:r>
              <a:rPr lang="ru-RU" dirty="0" err="1" smtClean="0"/>
              <a:t>конфліктні</a:t>
            </a:r>
            <a:r>
              <a:rPr lang="ru-RU" dirty="0" smtClean="0"/>
              <a:t> </a:t>
            </a:r>
            <a:r>
              <a:rPr lang="ru-RU" dirty="0" err="1" smtClean="0"/>
              <a:t>часи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3200" y="4143022"/>
            <a:ext cx="2647246" cy="15240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err="1" smtClean="0"/>
              <a:t>Підготувала</a:t>
            </a:r>
            <a:endParaRPr lang="ru-RU" dirty="0" smtClean="0"/>
          </a:p>
          <a:p>
            <a:pPr algn="r"/>
            <a:r>
              <a:rPr lang="ru-RU" dirty="0" smtClean="0"/>
              <a:t>Студентка 3 курсу</a:t>
            </a:r>
          </a:p>
          <a:p>
            <a:pPr algn="r"/>
            <a:r>
              <a:rPr lang="ru-RU" dirty="0" err="1" smtClean="0"/>
              <a:t>ФЕтаУ</a:t>
            </a:r>
            <a:endParaRPr lang="ru-RU" dirty="0" smtClean="0"/>
          </a:p>
          <a:p>
            <a:pPr algn="r"/>
            <a:r>
              <a:rPr lang="ru-RU" dirty="0" smtClean="0"/>
              <a:t>спец.6504,6 </a:t>
            </a:r>
            <a:r>
              <a:rPr lang="ru-RU" dirty="0" err="1" smtClean="0"/>
              <a:t>групи</a:t>
            </a:r>
            <a:endParaRPr lang="ru-RU" dirty="0" smtClean="0"/>
          </a:p>
          <a:p>
            <a:pPr algn="r"/>
            <a:r>
              <a:rPr lang="ru-RU" dirty="0" smtClean="0"/>
              <a:t>Савощенко Ольга</a:t>
            </a:r>
            <a:endParaRPr lang="ru-RU" dirty="0"/>
          </a:p>
        </p:txBody>
      </p:sp>
      <p:pic>
        <p:nvPicPr>
          <p:cNvPr id="4" name="Изображение 3" descr="450px-Marketing1_(12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368" y="3533422"/>
            <a:ext cx="3263899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45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498847" y="795867"/>
            <a:ext cx="3696885" cy="5334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 smtClean="0"/>
              <a:t>С</a:t>
            </a:r>
            <a:r>
              <a:rPr lang="en-US" b="1" i="1" dirty="0" err="1" smtClean="0"/>
              <a:t>оціальна</a:t>
            </a:r>
            <a:r>
              <a:rPr lang="en-US" b="1" i="1" dirty="0" smtClean="0"/>
              <a:t> </a:t>
            </a:r>
            <a:r>
              <a:rPr lang="en-US" b="1" i="1" dirty="0" err="1"/>
              <a:t>відповідальність</a:t>
            </a:r>
            <a:r>
              <a:rPr lang="en-US" b="1" i="1" dirty="0"/>
              <a:t> </a:t>
            </a:r>
            <a:r>
              <a:rPr lang="en-US" b="1" i="1" dirty="0" err="1"/>
              <a:t>бізнесу</a:t>
            </a:r>
            <a:r>
              <a:rPr lang="en-US" b="1" i="1" dirty="0"/>
              <a:t> </a:t>
            </a:r>
            <a:r>
              <a:rPr lang="en-US" dirty="0" err="1"/>
              <a:t>означає</a:t>
            </a:r>
            <a:r>
              <a:rPr lang="en-US" dirty="0"/>
              <a:t> </a:t>
            </a:r>
            <a:r>
              <a:rPr lang="en-US" dirty="0" err="1"/>
              <a:t>сприяння</a:t>
            </a:r>
            <a:r>
              <a:rPr lang="en-US" dirty="0"/>
              <a:t> </a:t>
            </a:r>
            <a:r>
              <a:rPr lang="en-US" dirty="0" err="1"/>
              <a:t>відповідальній</a:t>
            </a:r>
            <a:r>
              <a:rPr lang="en-US" dirty="0"/>
              <a:t> </a:t>
            </a:r>
            <a:r>
              <a:rPr lang="en-US" dirty="0" err="1"/>
              <a:t>діловій</a:t>
            </a:r>
            <a:r>
              <a:rPr lang="en-US" dirty="0"/>
              <a:t> </a:t>
            </a:r>
            <a:r>
              <a:rPr lang="en-US" dirty="0" err="1"/>
              <a:t>практиці</a:t>
            </a:r>
            <a:r>
              <a:rPr lang="en-US" dirty="0"/>
              <a:t>, </a:t>
            </a:r>
            <a:r>
              <a:rPr lang="en-US" dirty="0" err="1"/>
              <a:t>яка</a:t>
            </a:r>
            <a:r>
              <a:rPr lang="en-US" dirty="0"/>
              <a:t> </a:t>
            </a:r>
            <a:r>
              <a:rPr lang="en-US" dirty="0" err="1"/>
              <a:t>дає</a:t>
            </a:r>
            <a:r>
              <a:rPr lang="en-US" dirty="0"/>
              <a:t> </a:t>
            </a:r>
            <a:r>
              <a:rPr lang="en-US" dirty="0" err="1"/>
              <a:t>вигоду</a:t>
            </a:r>
            <a:r>
              <a:rPr lang="en-US" dirty="0"/>
              <a:t> </a:t>
            </a:r>
            <a:r>
              <a:rPr lang="en-US" dirty="0" err="1"/>
              <a:t>бізнесу</a:t>
            </a:r>
            <a:r>
              <a:rPr lang="en-US" dirty="0"/>
              <a:t> </a:t>
            </a:r>
            <a:r>
              <a:rPr lang="en-US" dirty="0" err="1"/>
              <a:t>та</a:t>
            </a:r>
            <a:r>
              <a:rPr lang="en-US" dirty="0"/>
              <a:t> </a:t>
            </a:r>
            <a:r>
              <a:rPr lang="en-US" dirty="0" err="1"/>
              <a:t>суспільству</a:t>
            </a:r>
            <a:r>
              <a:rPr lang="en-US" dirty="0"/>
              <a:t> </a:t>
            </a:r>
            <a:r>
              <a:rPr lang="en-US" dirty="0" err="1"/>
              <a:t>і</a:t>
            </a:r>
            <a:r>
              <a:rPr lang="en-US" dirty="0"/>
              <a:t> </a:t>
            </a:r>
            <a:r>
              <a:rPr lang="en-US" dirty="0" err="1"/>
              <a:t>допомагає</a:t>
            </a:r>
            <a:r>
              <a:rPr lang="en-US" dirty="0"/>
              <a:t> </a:t>
            </a:r>
            <a:r>
              <a:rPr lang="en-US" dirty="0" err="1"/>
              <a:t>досягти</a:t>
            </a:r>
            <a:r>
              <a:rPr lang="en-US" dirty="0"/>
              <a:t> </a:t>
            </a:r>
            <a:r>
              <a:rPr lang="en-US" dirty="0" err="1"/>
              <a:t>соціального</a:t>
            </a:r>
            <a:r>
              <a:rPr lang="en-US" dirty="0"/>
              <a:t>, </a:t>
            </a:r>
            <a:r>
              <a:rPr lang="en-US" dirty="0" err="1"/>
              <a:t>економічного</a:t>
            </a:r>
            <a:r>
              <a:rPr lang="en-US" dirty="0"/>
              <a:t> </a:t>
            </a:r>
            <a:r>
              <a:rPr lang="en-US" dirty="0" err="1"/>
              <a:t>та</a:t>
            </a:r>
            <a:r>
              <a:rPr lang="en-US" dirty="0"/>
              <a:t> </a:t>
            </a:r>
            <a:r>
              <a:rPr lang="en-US" dirty="0" err="1"/>
              <a:t>екологічно</a:t>
            </a:r>
            <a:r>
              <a:rPr lang="en-US" dirty="0"/>
              <a:t> </a:t>
            </a:r>
            <a:r>
              <a:rPr lang="en-US" dirty="0" err="1"/>
              <a:t>усталеного</a:t>
            </a:r>
            <a:r>
              <a:rPr lang="en-US" dirty="0"/>
              <a:t> </a:t>
            </a:r>
            <a:r>
              <a:rPr lang="en-US" dirty="0" err="1"/>
              <a:t>розвитку</a:t>
            </a:r>
            <a:r>
              <a:rPr lang="en-US" dirty="0"/>
              <a:t> </a:t>
            </a:r>
            <a:r>
              <a:rPr lang="en-US" dirty="0" err="1"/>
              <a:t>через</a:t>
            </a:r>
            <a:r>
              <a:rPr lang="en-US" dirty="0"/>
              <a:t> </a:t>
            </a:r>
            <a:r>
              <a:rPr lang="en-US" dirty="0" err="1"/>
              <a:t>максимальне</a:t>
            </a:r>
            <a:r>
              <a:rPr lang="en-US" dirty="0"/>
              <a:t> </a:t>
            </a:r>
            <a:r>
              <a:rPr lang="en-US" dirty="0" err="1"/>
              <a:t>збільшення</a:t>
            </a:r>
            <a:r>
              <a:rPr lang="en-US" dirty="0"/>
              <a:t> </a:t>
            </a:r>
            <a:r>
              <a:rPr lang="en-US" dirty="0" err="1"/>
              <a:t>позитивного</a:t>
            </a:r>
            <a:r>
              <a:rPr lang="en-US" dirty="0"/>
              <a:t> </a:t>
            </a:r>
            <a:r>
              <a:rPr lang="en-US" dirty="0" err="1"/>
              <a:t>впливу</a:t>
            </a:r>
            <a:r>
              <a:rPr lang="en-US" dirty="0"/>
              <a:t> </a:t>
            </a:r>
            <a:r>
              <a:rPr lang="en-US" dirty="0" err="1"/>
              <a:t>бізнесу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суспільство</a:t>
            </a:r>
            <a:r>
              <a:rPr lang="en-US" dirty="0"/>
              <a:t> </a:t>
            </a:r>
            <a:r>
              <a:rPr lang="en-US" dirty="0" err="1"/>
              <a:t>з</a:t>
            </a:r>
            <a:r>
              <a:rPr lang="en-US" dirty="0"/>
              <a:t> </a:t>
            </a:r>
            <a:r>
              <a:rPr lang="en-US" dirty="0" err="1"/>
              <a:t>одночасною</a:t>
            </a:r>
            <a:r>
              <a:rPr lang="en-US" dirty="0"/>
              <a:t> </a:t>
            </a:r>
            <a:r>
              <a:rPr lang="en-US" dirty="0" err="1"/>
              <a:t>мінімізацією</a:t>
            </a:r>
            <a:r>
              <a:rPr lang="en-US" dirty="0"/>
              <a:t> </a:t>
            </a:r>
            <a:r>
              <a:rPr lang="en-US" dirty="0" err="1"/>
              <a:t>його</a:t>
            </a:r>
            <a:r>
              <a:rPr lang="en-US" dirty="0"/>
              <a:t> </a:t>
            </a:r>
            <a:r>
              <a:rPr lang="en-US" dirty="0" err="1"/>
              <a:t>негативного</a:t>
            </a:r>
            <a:r>
              <a:rPr lang="en-US" dirty="0"/>
              <a:t> </a:t>
            </a:r>
            <a:r>
              <a:rPr lang="en-US" dirty="0" err="1"/>
              <a:t>впливу</a:t>
            </a:r>
            <a:r>
              <a:rPr lang="en-US" dirty="0"/>
              <a:t>.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i="1" dirty="0" smtClean="0"/>
              <a:t>С</a:t>
            </a:r>
            <a:r>
              <a:rPr lang="en-US" b="1" i="1" dirty="0" err="1" smtClean="0"/>
              <a:t>оціальн</a:t>
            </a:r>
            <a:r>
              <a:rPr lang="ru-RU" b="1" i="1" dirty="0" smtClean="0"/>
              <a:t>а</a:t>
            </a:r>
            <a:r>
              <a:rPr lang="en-US" b="1" i="1" dirty="0" smtClean="0"/>
              <a:t> </a:t>
            </a:r>
            <a:r>
              <a:rPr lang="en-US" b="1" i="1" dirty="0" err="1"/>
              <a:t>відповідальність</a:t>
            </a:r>
            <a:r>
              <a:rPr lang="en-US" b="1" i="1" dirty="0"/>
              <a:t> </a:t>
            </a:r>
            <a:r>
              <a:rPr lang="en-US" b="1" i="1" dirty="0" err="1"/>
              <a:t>бізнесу</a:t>
            </a:r>
            <a:r>
              <a:rPr lang="en-US" b="1" i="1" dirty="0"/>
              <a:t> </a:t>
            </a:r>
            <a:r>
              <a:rPr lang="ru-RU" dirty="0" smtClean="0"/>
              <a:t>-</a:t>
            </a:r>
            <a:r>
              <a:rPr lang="en-US" dirty="0" smtClean="0"/>
              <a:t> </a:t>
            </a:r>
            <a:r>
              <a:rPr lang="en-US" dirty="0"/>
              <a:t>“</a:t>
            </a:r>
            <a:r>
              <a:rPr lang="en-US" dirty="0" err="1"/>
              <a:t>зобов’язання</a:t>
            </a:r>
            <a:r>
              <a:rPr lang="en-US" dirty="0"/>
              <a:t> </a:t>
            </a:r>
            <a:r>
              <a:rPr lang="en-US" dirty="0" err="1"/>
              <a:t>бізнесу</a:t>
            </a:r>
            <a:r>
              <a:rPr lang="en-US" dirty="0"/>
              <a:t> </a:t>
            </a:r>
            <a:r>
              <a:rPr lang="en-US" dirty="0" err="1"/>
              <a:t>сприяти</a:t>
            </a:r>
            <a:r>
              <a:rPr lang="en-US" dirty="0"/>
              <a:t> </a:t>
            </a:r>
            <a:r>
              <a:rPr lang="en-US" dirty="0" err="1"/>
              <a:t>усталеному</a:t>
            </a:r>
            <a:r>
              <a:rPr lang="en-US" dirty="0"/>
              <a:t> </a:t>
            </a:r>
            <a:r>
              <a:rPr lang="en-US" dirty="0" err="1"/>
              <a:t>укономічному</a:t>
            </a:r>
            <a:r>
              <a:rPr lang="en-US" dirty="0"/>
              <a:t> </a:t>
            </a:r>
            <a:r>
              <a:rPr lang="en-US" dirty="0" err="1"/>
              <a:t>розвитку</a:t>
            </a:r>
            <a:r>
              <a:rPr lang="en-US" dirty="0"/>
              <a:t>, </a:t>
            </a:r>
            <a:r>
              <a:rPr lang="en-US" dirty="0" err="1"/>
              <a:t>працюючи</a:t>
            </a:r>
            <a:r>
              <a:rPr lang="en-US" dirty="0"/>
              <a:t> </a:t>
            </a:r>
            <a:r>
              <a:rPr lang="en-US" dirty="0" err="1"/>
              <a:t>з</a:t>
            </a:r>
            <a:r>
              <a:rPr lang="en-US" dirty="0"/>
              <a:t> </a:t>
            </a:r>
            <a:r>
              <a:rPr lang="en-US" dirty="0" err="1"/>
              <a:t>робітниками</a:t>
            </a:r>
            <a:r>
              <a:rPr lang="en-US" dirty="0"/>
              <a:t>, </a:t>
            </a:r>
            <a:r>
              <a:rPr lang="en-US" dirty="0" err="1"/>
              <a:t>їхніми</a:t>
            </a:r>
            <a:r>
              <a:rPr lang="en-US" dirty="0"/>
              <a:t> </a:t>
            </a:r>
            <a:r>
              <a:rPr lang="en-US" dirty="0" err="1"/>
              <a:t>сім’ями</a:t>
            </a:r>
            <a:r>
              <a:rPr lang="en-US" dirty="0"/>
              <a:t>, </a:t>
            </a:r>
            <a:r>
              <a:rPr lang="en-US" dirty="0" err="1"/>
              <a:t>місцевою</a:t>
            </a:r>
            <a:r>
              <a:rPr lang="en-US" dirty="0"/>
              <a:t> </a:t>
            </a:r>
            <a:r>
              <a:rPr lang="en-US" dirty="0" err="1"/>
              <a:t>громадою</a:t>
            </a:r>
            <a:r>
              <a:rPr lang="en-US" dirty="0"/>
              <a:t> </a:t>
            </a:r>
            <a:r>
              <a:rPr lang="en-US" dirty="0" err="1"/>
              <a:t>та</a:t>
            </a:r>
            <a:r>
              <a:rPr lang="en-US" dirty="0"/>
              <a:t> </a:t>
            </a:r>
            <a:r>
              <a:rPr lang="en-US" dirty="0" err="1"/>
              <a:t>суспільством</a:t>
            </a:r>
            <a:r>
              <a:rPr lang="en-US" dirty="0"/>
              <a:t> </a:t>
            </a:r>
            <a:r>
              <a:rPr lang="en-US" dirty="0" err="1"/>
              <a:t>вцілосу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поліпшення</a:t>
            </a:r>
            <a:r>
              <a:rPr lang="en-US" dirty="0"/>
              <a:t> </a:t>
            </a:r>
            <a:r>
              <a:rPr lang="en-US" dirty="0" err="1"/>
              <a:t>якості</a:t>
            </a:r>
            <a:r>
              <a:rPr lang="en-US" dirty="0"/>
              <a:t> </a:t>
            </a:r>
            <a:r>
              <a:rPr lang="en-US" dirty="0" err="1"/>
              <a:t>їхнього</a:t>
            </a:r>
            <a:r>
              <a:rPr lang="en-US" dirty="0"/>
              <a:t> </a:t>
            </a:r>
            <a:r>
              <a:rPr lang="en-US" dirty="0" err="1"/>
              <a:t>життя</a:t>
            </a:r>
            <a:r>
              <a:rPr lang="en-US" dirty="0"/>
              <a:t>.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4"/>
          </p:nvPr>
        </p:nvSpPr>
        <p:spPr>
          <a:xfrm>
            <a:off x="1219200" y="1473199"/>
            <a:ext cx="3093380" cy="1303867"/>
          </a:xfrm>
          <a:prstGeom prst="rightArrow">
            <a:avLst>
              <a:gd name="adj1" fmla="val 50000"/>
              <a:gd name="adj2" fmla="val 52273"/>
            </a:avLst>
          </a:prstGeom>
          <a:solidFill>
            <a:srgbClr val="CCCC66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err="1" smtClean="0"/>
              <a:t>Міжнародний</a:t>
            </a:r>
            <a:r>
              <a:rPr lang="ru-RU" dirty="0" smtClean="0"/>
              <a:t> форум </a:t>
            </a:r>
            <a:r>
              <a:rPr lang="ru-RU" dirty="0" err="1" smtClean="0"/>
              <a:t>лідерів</a:t>
            </a:r>
            <a:endParaRPr lang="ru-RU" dirty="0"/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1219200" y="3979332"/>
            <a:ext cx="3093380" cy="1303867"/>
          </a:xfrm>
          <a:prstGeom prst="rightArrow">
            <a:avLst>
              <a:gd name="adj1" fmla="val 50000"/>
              <a:gd name="adj2" fmla="val 52273"/>
            </a:avLst>
          </a:prstGeom>
          <a:solidFill>
            <a:srgbClr val="CCCC66"/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Brush Script MT" pitchFamily="66" charset="0"/>
              <a:buNone/>
            </a:pPr>
            <a:r>
              <a:rPr lang="ru-RU" dirty="0" err="1" smtClean="0"/>
              <a:t>Всесвітня</a:t>
            </a:r>
            <a:r>
              <a:rPr lang="ru-RU" dirty="0" smtClean="0"/>
              <a:t> </a:t>
            </a:r>
            <a:r>
              <a:rPr lang="ru-RU" dirty="0" err="1" smtClean="0"/>
              <a:t>ділова</a:t>
            </a:r>
            <a:r>
              <a:rPr lang="ru-RU" dirty="0" smtClean="0"/>
              <a:t> рада за </a:t>
            </a:r>
            <a:r>
              <a:rPr lang="ru-RU" dirty="0" err="1" smtClean="0"/>
              <a:t>сталий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51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795867" y="1185333"/>
            <a:ext cx="3867573" cy="521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err="1" smtClean="0">
                <a:cs typeface="Lucida Grande CY"/>
              </a:rPr>
              <a:t>Конфлікт</a:t>
            </a:r>
            <a:r>
              <a:rPr lang="ru-RU" sz="2200" dirty="0" smtClean="0">
                <a:cs typeface="Lucida Grande CY"/>
              </a:rPr>
              <a:t>: </a:t>
            </a:r>
          </a:p>
          <a:p>
            <a:pPr marL="0" indent="0">
              <a:buNone/>
            </a:pPr>
            <a:endParaRPr lang="ru-RU" sz="2200" dirty="0">
              <a:cs typeface="Lucida Grande CY"/>
            </a:endParaRPr>
          </a:p>
          <a:p>
            <a:r>
              <a:rPr lang="ru-RU" sz="2200" dirty="0" err="1">
                <a:latin typeface="Franklin Gothic Book"/>
                <a:cs typeface="Franklin Gothic Book"/>
              </a:rPr>
              <a:t>н</a:t>
            </a:r>
            <a:r>
              <a:rPr lang="ru-RU" sz="2200" dirty="0" err="1" smtClean="0">
                <a:latin typeface="Franklin Gothic Book"/>
                <a:cs typeface="Franklin Gothic Book"/>
              </a:rPr>
              <a:t>аявність</a:t>
            </a:r>
            <a:r>
              <a:rPr lang="ru-RU" sz="2200" dirty="0" smtClean="0">
                <a:latin typeface="Franklin Gothic Book"/>
                <a:cs typeface="Franklin Gothic Book"/>
              </a:rPr>
              <a:t> </a:t>
            </a:r>
            <a:r>
              <a:rPr lang="ru-RU" sz="2200" dirty="0" err="1" smtClean="0">
                <a:latin typeface="Franklin Gothic Book"/>
                <a:cs typeface="Franklin Gothic Book"/>
              </a:rPr>
              <a:t>ситуації</a:t>
            </a:r>
            <a:r>
              <a:rPr lang="ru-RU" sz="2200" dirty="0" smtClean="0">
                <a:latin typeface="Franklin Gothic Book"/>
                <a:cs typeface="Franklin Gothic Book"/>
              </a:rPr>
              <a:t>, </a:t>
            </a:r>
            <a:r>
              <a:rPr lang="ru-RU" sz="2200" dirty="0" err="1" smtClean="0">
                <a:latin typeface="Franklin Gothic Book"/>
                <a:cs typeface="Franklin Gothic Book"/>
              </a:rPr>
              <a:t>що</a:t>
            </a:r>
            <a:r>
              <a:rPr lang="ru-RU" sz="2200" dirty="0" smtClean="0">
                <a:latin typeface="Franklin Gothic Book"/>
                <a:cs typeface="Franklin Gothic Book"/>
              </a:rPr>
              <a:t> </a:t>
            </a:r>
            <a:r>
              <a:rPr lang="ru-RU" sz="2200" dirty="0" err="1" smtClean="0">
                <a:latin typeface="Franklin Gothic Book"/>
                <a:cs typeface="Franklin Gothic Book"/>
              </a:rPr>
              <a:t>сприймається</a:t>
            </a:r>
            <a:r>
              <a:rPr lang="ru-RU" sz="2200" dirty="0" smtClean="0">
                <a:latin typeface="Franklin Gothic Book"/>
                <a:cs typeface="Franklin Gothic Book"/>
              </a:rPr>
              <a:t> як </a:t>
            </a:r>
            <a:r>
              <a:rPr lang="ru-RU" sz="2200" dirty="0" err="1" smtClean="0">
                <a:latin typeface="Franklin Gothic Book"/>
                <a:cs typeface="Franklin Gothic Book"/>
              </a:rPr>
              <a:t>конфліктна</a:t>
            </a:r>
            <a:endParaRPr lang="ru-RU" sz="2200" dirty="0" smtClean="0">
              <a:latin typeface="Franklin Gothic Book"/>
              <a:cs typeface="Franklin Gothic Book"/>
            </a:endParaRPr>
          </a:p>
          <a:p>
            <a:r>
              <a:rPr lang="ru-RU" sz="2200" dirty="0" err="1">
                <a:latin typeface="Franklin Gothic Book"/>
                <a:cs typeface="Franklin Gothic Book"/>
              </a:rPr>
              <a:t>н</a:t>
            </a:r>
            <a:r>
              <a:rPr lang="ru-RU" sz="2200" dirty="0" err="1" smtClean="0">
                <a:latin typeface="Franklin Gothic Book"/>
                <a:cs typeface="Franklin Gothic Book"/>
              </a:rPr>
              <a:t>еподільність</a:t>
            </a:r>
            <a:r>
              <a:rPr lang="ru-RU" sz="2200" dirty="0" smtClean="0">
                <a:latin typeface="Franklin Gothic Book"/>
                <a:cs typeface="Franklin Gothic Book"/>
              </a:rPr>
              <a:t> </a:t>
            </a:r>
            <a:r>
              <a:rPr lang="ru-RU" sz="2200" dirty="0" err="1" smtClean="0">
                <a:latin typeface="Franklin Gothic Book"/>
                <a:cs typeface="Franklin Gothic Book"/>
              </a:rPr>
              <a:t>об’єкта</a:t>
            </a:r>
            <a:r>
              <a:rPr lang="ru-RU" sz="2200" dirty="0" smtClean="0">
                <a:latin typeface="Franklin Gothic Book"/>
                <a:cs typeface="Franklin Gothic Book"/>
              </a:rPr>
              <a:t> </a:t>
            </a:r>
            <a:r>
              <a:rPr lang="ru-RU" sz="2200" dirty="0" err="1" smtClean="0">
                <a:latin typeface="Franklin Gothic Book"/>
                <a:cs typeface="Franklin Gothic Book"/>
              </a:rPr>
              <a:t>конфлікту</a:t>
            </a:r>
            <a:endParaRPr lang="ru-RU" sz="2200" dirty="0" smtClean="0">
              <a:latin typeface="Franklin Gothic Book"/>
              <a:cs typeface="Franklin Gothic Book"/>
            </a:endParaRPr>
          </a:p>
          <a:p>
            <a:r>
              <a:rPr lang="ru-RU" sz="2200" dirty="0" err="1">
                <a:latin typeface="Franklin Gothic Book"/>
                <a:cs typeface="Franklin Gothic Book"/>
              </a:rPr>
              <a:t>б</a:t>
            </a:r>
            <a:r>
              <a:rPr lang="ru-RU" sz="2200" dirty="0" err="1" smtClean="0">
                <a:latin typeface="Franklin Gothic Book"/>
                <a:cs typeface="Franklin Gothic Book"/>
              </a:rPr>
              <a:t>ажання</a:t>
            </a:r>
            <a:r>
              <a:rPr lang="ru-RU" sz="2200" dirty="0" smtClean="0">
                <a:latin typeface="Franklin Gothic Book"/>
                <a:cs typeface="Franklin Gothic Book"/>
              </a:rPr>
              <a:t> </a:t>
            </a:r>
            <a:r>
              <a:rPr lang="ru-RU" sz="2200" dirty="0" err="1" smtClean="0">
                <a:latin typeface="Franklin Gothic Book"/>
                <a:cs typeface="Franklin Gothic Book"/>
              </a:rPr>
              <a:t>учасників</a:t>
            </a:r>
            <a:r>
              <a:rPr lang="ru-RU" sz="2200" dirty="0" smtClean="0">
                <a:latin typeface="Franklin Gothic Book"/>
                <a:cs typeface="Franklin Gothic Book"/>
              </a:rPr>
              <a:t> </a:t>
            </a:r>
            <a:r>
              <a:rPr lang="ru-RU" sz="2200" dirty="0" err="1" smtClean="0">
                <a:latin typeface="Franklin Gothic Book"/>
                <a:cs typeface="Franklin Gothic Book"/>
              </a:rPr>
              <a:t>продовжити</a:t>
            </a:r>
            <a:r>
              <a:rPr lang="ru-RU" sz="2200" dirty="0" smtClean="0">
                <a:latin typeface="Franklin Gothic Book"/>
                <a:cs typeface="Franklin Gothic Book"/>
              </a:rPr>
              <a:t> </a:t>
            </a:r>
            <a:r>
              <a:rPr lang="ru-RU" sz="2200" dirty="0" err="1" smtClean="0">
                <a:latin typeface="Franklin Gothic Book"/>
                <a:cs typeface="Franklin Gothic Book"/>
              </a:rPr>
              <a:t>конфліктну</a:t>
            </a:r>
            <a:r>
              <a:rPr lang="ru-RU" sz="2200" dirty="0" smtClean="0">
                <a:latin typeface="Franklin Gothic Book"/>
                <a:cs typeface="Franklin Gothic Book"/>
              </a:rPr>
              <a:t> </a:t>
            </a:r>
            <a:r>
              <a:rPr lang="ru-RU" sz="2200" dirty="0" err="1" smtClean="0">
                <a:latin typeface="Franklin Gothic Book"/>
                <a:cs typeface="Franklin Gothic Book"/>
              </a:rPr>
              <a:t>взаємодію</a:t>
            </a:r>
            <a:r>
              <a:rPr lang="ru-RU" sz="2200" dirty="0">
                <a:latin typeface="Franklin Gothic Book"/>
                <a:cs typeface="Franklin Gothic Book"/>
              </a:rPr>
              <a:t> </a:t>
            </a:r>
            <a:r>
              <a:rPr lang="ru-RU" sz="2200" dirty="0" smtClean="0">
                <a:latin typeface="Franklin Gothic Book"/>
                <a:cs typeface="Franklin Gothic Book"/>
              </a:rPr>
              <a:t>для </a:t>
            </a:r>
            <a:r>
              <a:rPr lang="ru-RU" sz="2200" dirty="0" err="1" smtClean="0">
                <a:latin typeface="Franklin Gothic Book"/>
                <a:cs typeface="Franklin Gothic Book"/>
              </a:rPr>
              <a:t>досягнення</a:t>
            </a:r>
            <a:r>
              <a:rPr lang="ru-RU" sz="2200" dirty="0" smtClean="0">
                <a:latin typeface="Franklin Gothic Book"/>
                <a:cs typeface="Franklin Gothic Book"/>
              </a:rPr>
              <a:t> </a:t>
            </a:r>
            <a:r>
              <a:rPr lang="ru-RU" sz="2200" dirty="0" err="1" smtClean="0">
                <a:latin typeface="Franklin Gothic Book"/>
                <a:cs typeface="Franklin Gothic Book"/>
              </a:rPr>
              <a:t>своїх</a:t>
            </a:r>
            <a:r>
              <a:rPr lang="ru-RU" sz="2200" dirty="0" smtClean="0">
                <a:latin typeface="Franklin Gothic Book"/>
                <a:cs typeface="Franklin Gothic Book"/>
              </a:rPr>
              <a:t> </a:t>
            </a:r>
            <a:r>
              <a:rPr lang="ru-RU" sz="2200" dirty="0" err="1" smtClean="0">
                <a:latin typeface="Franklin Gothic Book"/>
                <a:cs typeface="Franklin Gothic Book"/>
              </a:rPr>
              <a:t>цілей</a:t>
            </a:r>
            <a:r>
              <a:rPr lang="ru-RU" sz="2200" dirty="0" smtClean="0">
                <a:latin typeface="Franklin Gothic Book"/>
                <a:cs typeface="Franklin Gothic Book"/>
              </a:rPr>
              <a:t>, а не </a:t>
            </a:r>
            <a:r>
              <a:rPr lang="ru-RU" sz="2200" dirty="0" err="1" smtClean="0">
                <a:latin typeface="Franklin Gothic Book"/>
                <a:cs typeface="Franklin Gothic Book"/>
              </a:rPr>
              <a:t>вихід</a:t>
            </a:r>
            <a:r>
              <a:rPr lang="ru-RU" sz="2200" dirty="0" smtClean="0">
                <a:latin typeface="Franklin Gothic Book"/>
                <a:cs typeface="Franklin Gothic Book"/>
              </a:rPr>
              <a:t> з </a:t>
            </a:r>
            <a:r>
              <a:rPr lang="ru-RU" sz="2200" dirty="0" err="1" smtClean="0">
                <a:latin typeface="Franklin Gothic Book"/>
                <a:cs typeface="Franklin Gothic Book"/>
              </a:rPr>
              <a:t>наявної</a:t>
            </a:r>
            <a:r>
              <a:rPr lang="ru-RU" sz="2200" dirty="0" smtClean="0">
                <a:latin typeface="Franklin Gothic Book"/>
                <a:cs typeface="Franklin Gothic Book"/>
              </a:rPr>
              <a:t> </a:t>
            </a:r>
            <a:r>
              <a:rPr lang="ru-RU" sz="2200" dirty="0" err="1" smtClean="0">
                <a:latin typeface="Franklin Gothic Book"/>
                <a:cs typeface="Franklin Gothic Book"/>
              </a:rPr>
              <a:t>ситуації</a:t>
            </a:r>
            <a:endParaRPr lang="ru-RU" sz="2200" dirty="0">
              <a:latin typeface="Franklin Gothic Book"/>
              <a:cs typeface="Franklin Gothic Book"/>
            </a:endParaRPr>
          </a:p>
          <a:p>
            <a:pPr marL="0" indent="0">
              <a:buNone/>
            </a:pPr>
            <a:endParaRPr lang="ru-RU" dirty="0" smtClean="0">
              <a:cs typeface="Lucida Grande CY"/>
            </a:endParaRPr>
          </a:p>
          <a:p>
            <a:pPr marL="0" indent="0">
              <a:buNone/>
            </a:pPr>
            <a:endParaRPr lang="ru-RU" dirty="0" smtClean="0">
              <a:cs typeface="Lucida Grande CY"/>
            </a:endParaRPr>
          </a:p>
          <a:p>
            <a:pPr marL="0" indent="0">
              <a:buNone/>
            </a:pPr>
            <a:endParaRPr lang="ru-RU" dirty="0">
              <a:cs typeface="Lucida Grande CY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4663440" y="1168400"/>
            <a:ext cx="3200400" cy="47589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 smtClean="0"/>
              <a:t>Конфліктна</a:t>
            </a:r>
            <a:r>
              <a:rPr lang="ru-RU" dirty="0" smtClean="0"/>
              <a:t> зона:</a:t>
            </a:r>
          </a:p>
          <a:p>
            <a:pPr marL="0" indent="0">
              <a:buNone/>
            </a:pPr>
            <a:endParaRPr lang="ru-RU" dirty="0"/>
          </a:p>
          <a:p>
            <a:pPr lvl="0"/>
            <a:r>
              <a:rPr lang="en-US" dirty="0" err="1"/>
              <a:t>існують</a:t>
            </a:r>
            <a:r>
              <a:rPr lang="en-US" dirty="0"/>
              <a:t> </a:t>
            </a:r>
            <a:r>
              <a:rPr lang="en-US" dirty="0" err="1"/>
              <a:t>насильницькі</a:t>
            </a:r>
            <a:r>
              <a:rPr lang="en-US" dirty="0"/>
              <a:t> </a:t>
            </a:r>
            <a:r>
              <a:rPr lang="en-US" dirty="0" err="1"/>
              <a:t>дії</a:t>
            </a:r>
            <a:r>
              <a:rPr lang="en-US" dirty="0"/>
              <a:t>, </a:t>
            </a:r>
            <a:r>
              <a:rPr lang="en-US" dirty="0" err="1"/>
              <a:t>включаючи</a:t>
            </a:r>
            <a:r>
              <a:rPr lang="en-US" dirty="0"/>
              <a:t> </a:t>
            </a:r>
            <a:r>
              <a:rPr lang="en-US" dirty="0" err="1"/>
              <a:t>війну</a:t>
            </a:r>
            <a:r>
              <a:rPr lang="en-US" dirty="0"/>
              <a:t> </a:t>
            </a:r>
            <a:r>
              <a:rPr lang="en-US" dirty="0" err="1"/>
              <a:t>або</a:t>
            </a:r>
            <a:r>
              <a:rPr lang="en-US" dirty="0"/>
              <a:t> </a:t>
            </a:r>
            <a:r>
              <a:rPr lang="en-US" dirty="0" err="1"/>
              <a:t>заколот</a:t>
            </a:r>
            <a:r>
              <a:rPr lang="en-US" dirty="0"/>
              <a:t>,</a:t>
            </a:r>
            <a:endParaRPr lang="ru-RU" dirty="0"/>
          </a:p>
          <a:p>
            <a:pPr lvl="0"/>
            <a:r>
              <a:rPr lang="en-US" dirty="0" err="1"/>
              <a:t>підвищений</a:t>
            </a:r>
            <a:r>
              <a:rPr lang="en-US" dirty="0"/>
              <a:t> </a:t>
            </a:r>
            <a:r>
              <a:rPr lang="en-US" dirty="0" err="1"/>
              <a:t>політичний</a:t>
            </a:r>
            <a:r>
              <a:rPr lang="en-US" dirty="0"/>
              <a:t> </a:t>
            </a:r>
            <a:r>
              <a:rPr lang="en-US" dirty="0" err="1"/>
              <a:t>та</a:t>
            </a:r>
            <a:r>
              <a:rPr lang="en-US" dirty="0"/>
              <a:t> </a:t>
            </a:r>
            <a:r>
              <a:rPr lang="en-US" dirty="0" err="1"/>
              <a:t>соціальний</a:t>
            </a:r>
            <a:r>
              <a:rPr lang="en-US" dirty="0"/>
              <a:t> </a:t>
            </a:r>
            <a:r>
              <a:rPr lang="en-US" dirty="0" err="1"/>
              <a:t>ризик</a:t>
            </a:r>
            <a:r>
              <a:rPr lang="en-US" dirty="0"/>
              <a:t> </a:t>
            </a:r>
            <a:r>
              <a:rPr lang="en-US" dirty="0" err="1"/>
              <a:t>або</a:t>
            </a:r>
            <a:r>
              <a:rPr lang="en-US" dirty="0"/>
              <a:t> </a:t>
            </a:r>
            <a:r>
              <a:rPr lang="en-US" dirty="0" err="1"/>
              <a:t>нестійкість</a:t>
            </a:r>
            <a:r>
              <a:rPr lang="en-US" dirty="0"/>
              <a:t>,</a:t>
            </a:r>
            <a:endParaRPr lang="ru-RU" dirty="0"/>
          </a:p>
          <a:p>
            <a:pPr lvl="0"/>
            <a:r>
              <a:rPr lang="en-US" dirty="0" err="1"/>
              <a:t>існюють</a:t>
            </a:r>
            <a:r>
              <a:rPr lang="en-US" dirty="0"/>
              <a:t> </a:t>
            </a:r>
            <a:r>
              <a:rPr lang="en-US" dirty="0" err="1"/>
              <a:t>побоювання</a:t>
            </a:r>
            <a:r>
              <a:rPr lang="en-US" dirty="0"/>
              <a:t> </a:t>
            </a:r>
            <a:r>
              <a:rPr lang="en-US" dirty="0" err="1"/>
              <a:t>з</a:t>
            </a:r>
            <a:r>
              <a:rPr lang="en-US" dirty="0"/>
              <a:t> </a:t>
            </a:r>
            <a:r>
              <a:rPr lang="en-US" dirty="0" err="1"/>
              <a:t>приводу</a:t>
            </a:r>
            <a:r>
              <a:rPr lang="en-US" dirty="0"/>
              <a:t> </a:t>
            </a:r>
            <a:r>
              <a:rPr lang="en-US" dirty="0" err="1"/>
              <a:t>порушень</a:t>
            </a:r>
            <a:r>
              <a:rPr lang="en-US" dirty="0"/>
              <a:t> </a:t>
            </a:r>
            <a:r>
              <a:rPr lang="en-US" dirty="0" err="1"/>
              <a:t>прав</a:t>
            </a:r>
            <a:r>
              <a:rPr lang="en-US" dirty="0"/>
              <a:t> </a:t>
            </a:r>
            <a:r>
              <a:rPr lang="en-US" dirty="0" err="1"/>
              <a:t>людини</a:t>
            </a:r>
            <a:r>
              <a:rPr lang="en-US" dirty="0"/>
              <a:t>,</a:t>
            </a:r>
            <a:endParaRPr lang="ru-RU" dirty="0"/>
          </a:p>
          <a:p>
            <a:r>
              <a:rPr lang="en-US" dirty="0" err="1"/>
              <a:t>проходить</a:t>
            </a:r>
            <a:r>
              <a:rPr lang="en-US" dirty="0"/>
              <a:t> </a:t>
            </a:r>
            <a:r>
              <a:rPr lang="en-US" dirty="0" err="1"/>
              <a:t>деескалація</a:t>
            </a:r>
            <a:r>
              <a:rPr lang="en-US" dirty="0"/>
              <a:t> </a:t>
            </a:r>
            <a:r>
              <a:rPr lang="en-US" dirty="0" err="1"/>
              <a:t>конфлікту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949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02640" y="597448"/>
            <a:ext cx="7721600" cy="1202485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Ієрархія</a:t>
            </a:r>
            <a:r>
              <a:rPr lang="ru-RU" dirty="0" smtClean="0"/>
              <a:t> </a:t>
            </a:r>
            <a:r>
              <a:rPr lang="ru-RU" dirty="0" err="1" smtClean="0"/>
              <a:t>рівнів</a:t>
            </a:r>
            <a:r>
              <a:rPr lang="ru-RU" dirty="0" smtClean="0"/>
              <a:t>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відповідальності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10584094"/>
              </p:ext>
            </p:extLst>
          </p:nvPr>
        </p:nvGraphicFramePr>
        <p:xfrm>
          <a:off x="909107" y="1816100"/>
          <a:ext cx="3442759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одержимое 6"/>
          <p:cNvSpPr>
            <a:spLocks noGrp="1"/>
          </p:cNvSpPr>
          <p:nvPr>
            <p:ph sz="quarter" idx="14"/>
          </p:nvPr>
        </p:nvSpPr>
        <p:spPr>
          <a:xfrm>
            <a:off x="4351866" y="1802579"/>
            <a:ext cx="4047067" cy="4411954"/>
          </a:xfrm>
        </p:spPr>
        <p:txBody>
          <a:bodyPr>
            <a:normAutofit fontScale="92500"/>
          </a:bodyPr>
          <a:lstStyle/>
          <a:p>
            <a:pPr lvl="0"/>
            <a:r>
              <a:rPr lang="en-US" b="1" i="1" dirty="0" err="1"/>
              <a:t>Комплаєнс</a:t>
            </a:r>
            <a:r>
              <a:rPr lang="en-US" dirty="0"/>
              <a:t> – </a:t>
            </a:r>
            <a:r>
              <a:rPr lang="en-US" dirty="0" err="1"/>
              <a:t>мінімальний</a:t>
            </a:r>
            <a:r>
              <a:rPr lang="en-US" dirty="0"/>
              <a:t> </a:t>
            </a:r>
            <a:r>
              <a:rPr lang="en-US" dirty="0" err="1" smtClean="0"/>
              <a:t>рівень</a:t>
            </a:r>
            <a:endParaRPr lang="ru-RU" dirty="0"/>
          </a:p>
          <a:p>
            <a:pPr lvl="0"/>
            <a:endParaRPr lang="ru-RU" b="1" i="1" dirty="0" smtClean="0"/>
          </a:p>
          <a:p>
            <a:pPr lvl="0"/>
            <a:r>
              <a:rPr lang="en-US" b="1" i="1" dirty="0" smtClean="0"/>
              <a:t>“</a:t>
            </a:r>
            <a:r>
              <a:rPr lang="en-US" b="1" i="1" dirty="0" err="1"/>
              <a:t>Не</a:t>
            </a:r>
            <a:r>
              <a:rPr lang="en-US" b="1" i="1" dirty="0"/>
              <a:t> </a:t>
            </a:r>
            <a:r>
              <a:rPr lang="en-US" b="1" i="1" dirty="0" err="1"/>
              <a:t>нашкодь</a:t>
            </a:r>
            <a:r>
              <a:rPr lang="en-US" b="1" i="1" dirty="0"/>
              <a:t>” </a:t>
            </a:r>
            <a:r>
              <a:rPr lang="en-US" dirty="0"/>
              <a:t>– </a:t>
            </a:r>
            <a:r>
              <a:rPr lang="en-US" dirty="0" err="1"/>
              <a:t>передбачає</a:t>
            </a:r>
            <a:r>
              <a:rPr lang="en-US" dirty="0"/>
              <a:t> </a:t>
            </a:r>
            <a:r>
              <a:rPr lang="en-US" dirty="0" err="1"/>
              <a:t>дії</a:t>
            </a:r>
            <a:r>
              <a:rPr lang="en-US" dirty="0"/>
              <a:t> </a:t>
            </a:r>
            <a:r>
              <a:rPr lang="en-US" dirty="0" err="1"/>
              <a:t>з</a:t>
            </a:r>
            <a:r>
              <a:rPr lang="en-US" dirty="0"/>
              <a:t> </a:t>
            </a:r>
            <a:r>
              <a:rPr lang="en-US" dirty="0" err="1"/>
              <a:t>боку</a:t>
            </a:r>
            <a:r>
              <a:rPr lang="en-US" dirty="0"/>
              <a:t> </a:t>
            </a:r>
            <a:r>
              <a:rPr lang="en-US" dirty="0" err="1"/>
              <a:t>компанії</a:t>
            </a:r>
            <a:r>
              <a:rPr lang="en-US" dirty="0"/>
              <a:t>, </a:t>
            </a:r>
            <a:r>
              <a:rPr lang="en-US" dirty="0" err="1"/>
              <a:t>спрямовані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уникнення</a:t>
            </a:r>
            <a:r>
              <a:rPr lang="en-US" dirty="0"/>
              <a:t> </a:t>
            </a:r>
            <a:r>
              <a:rPr lang="en-US" dirty="0" err="1"/>
              <a:t>або</a:t>
            </a:r>
            <a:r>
              <a:rPr lang="en-US" dirty="0"/>
              <a:t> </a:t>
            </a:r>
            <a:r>
              <a:rPr lang="en-US" dirty="0" err="1"/>
              <a:t>пом’якшення</a:t>
            </a:r>
            <a:r>
              <a:rPr lang="en-US" dirty="0"/>
              <a:t> </a:t>
            </a:r>
            <a:r>
              <a:rPr lang="en-US" dirty="0" err="1"/>
              <a:t>негативних</a:t>
            </a:r>
            <a:r>
              <a:rPr lang="en-US" dirty="0"/>
              <a:t> </a:t>
            </a:r>
            <a:r>
              <a:rPr lang="en-US" dirty="0" err="1"/>
              <a:t>наслідків</a:t>
            </a:r>
            <a:r>
              <a:rPr lang="en-US" dirty="0"/>
              <a:t> </a:t>
            </a:r>
            <a:r>
              <a:rPr lang="en-US" dirty="0" err="1"/>
              <a:t>конфлікту</a:t>
            </a:r>
            <a:r>
              <a:rPr lang="en-US" dirty="0" smtClean="0"/>
              <a:t>.</a:t>
            </a:r>
            <a:endParaRPr lang="ru-RU" dirty="0" smtClean="0"/>
          </a:p>
          <a:p>
            <a:pPr marL="0" lvl="0" indent="0">
              <a:buNone/>
            </a:pPr>
            <a:endParaRPr lang="ru-RU" dirty="0"/>
          </a:p>
          <a:p>
            <a:pPr lvl="0"/>
            <a:r>
              <a:rPr lang="en-US" b="1" i="1" dirty="0" err="1"/>
              <a:t>Забезпечення</a:t>
            </a:r>
            <a:r>
              <a:rPr lang="en-US" b="1" i="1" dirty="0"/>
              <a:t> </a:t>
            </a:r>
            <a:r>
              <a:rPr lang="en-US" b="1" i="1" dirty="0" err="1"/>
              <a:t>миру</a:t>
            </a:r>
            <a:r>
              <a:rPr lang="en-US" b="1" i="1" dirty="0"/>
              <a:t> </a:t>
            </a:r>
            <a:r>
              <a:rPr lang="en-US" dirty="0"/>
              <a:t>– </a:t>
            </a:r>
            <a:r>
              <a:rPr lang="en-US" dirty="0" err="1"/>
              <a:t>проактивна</a:t>
            </a:r>
            <a:r>
              <a:rPr lang="en-US" dirty="0"/>
              <a:t> </a:t>
            </a:r>
            <a:r>
              <a:rPr lang="en-US" dirty="0" err="1"/>
              <a:t>позиція</a:t>
            </a:r>
            <a:r>
              <a:rPr lang="en-US" dirty="0"/>
              <a:t> </a:t>
            </a:r>
            <a:r>
              <a:rPr lang="en-US" dirty="0" err="1" smtClean="0"/>
              <a:t>компанії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157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60401" y="597449"/>
            <a:ext cx="7772400" cy="554017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Принципи</a:t>
            </a:r>
            <a:r>
              <a:rPr lang="ru-RU" sz="2800" dirty="0" smtClean="0"/>
              <a:t> Глобального Договору ООН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931923"/>
              </p:ext>
            </p:extLst>
          </p:nvPr>
        </p:nvGraphicFramePr>
        <p:xfrm>
          <a:off x="795867" y="1236132"/>
          <a:ext cx="7636934" cy="4992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00"/>
                <a:gridCol w="6163734"/>
              </a:tblGrid>
              <a:tr h="400329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Принцип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Значення</a:t>
                      </a:r>
                      <a:endParaRPr lang="ru-RU" dirty="0"/>
                    </a:p>
                  </a:txBody>
                  <a:tcPr/>
                </a:tc>
              </a:tr>
              <a:tr h="4003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Принцип</a:t>
                      </a:r>
                      <a:r>
                        <a:rPr lang="ru-RU" sz="1400" baseline="0" dirty="0" smtClean="0"/>
                        <a:t> 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Компанії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повинні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підтримувати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поважати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інтернаціонально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проголошені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права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людини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4003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Принцип 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Компанії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повинні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бути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впевненні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непорушності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людини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своїх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підприємствах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4003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Принцип</a:t>
                      </a:r>
                      <a:r>
                        <a:rPr lang="ru-RU" sz="1400" baseline="0" dirty="0" smtClean="0"/>
                        <a:t> 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Компанії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повинні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підтримувати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свободу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об'єднання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дієве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визнання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права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ведення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колективних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переговорів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4003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Принцип</a:t>
                      </a:r>
                      <a:r>
                        <a:rPr lang="ru-RU" sz="1400" baseline="0" dirty="0" smtClean="0"/>
                        <a:t> 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Ліквідація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всіх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примусової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праці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4003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Принцип</a:t>
                      </a:r>
                      <a:r>
                        <a:rPr lang="ru-RU" sz="1400" baseline="0" dirty="0" smtClean="0"/>
                        <a:t> 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Ліквідація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дитячої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праці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4003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Принцип</a:t>
                      </a:r>
                      <a:r>
                        <a:rPr lang="ru-RU" sz="1400" baseline="0" dirty="0" smtClean="0"/>
                        <a:t> 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Недопущення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дискримінації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галузі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праці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занять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4003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Принцип 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Компанії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просять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підтримати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попереджувальний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підхід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вирішення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екологічних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проблем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4003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Принцип 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Вживати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ініціативи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спрямовані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підвищення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екологічної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відповідальності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4003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Принцип 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Сприяти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розвитку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поширенню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екологічно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чистих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технологій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4003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Принцип 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Компанії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повинні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боротися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корупцією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всіх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її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формах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включаючи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здирництво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хабарництво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117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60401" y="529715"/>
            <a:ext cx="7670800" cy="587885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Стратегії</a:t>
            </a:r>
            <a:r>
              <a:rPr lang="ru-RU" sz="3600" dirty="0" smtClean="0"/>
              <a:t> «</a:t>
            </a:r>
            <a:r>
              <a:rPr lang="ru-RU" sz="3600" dirty="0" err="1" smtClean="0"/>
              <a:t>Business</a:t>
            </a:r>
            <a:r>
              <a:rPr lang="ru-RU" sz="3600" dirty="0" smtClean="0"/>
              <a:t> </a:t>
            </a:r>
            <a:r>
              <a:rPr lang="ru-RU" sz="3600" dirty="0" err="1" smtClean="0"/>
              <a:t>For</a:t>
            </a:r>
            <a:r>
              <a:rPr lang="ru-RU" sz="3600" dirty="0" smtClean="0"/>
              <a:t> </a:t>
            </a:r>
            <a:r>
              <a:rPr lang="ru-RU" sz="3600" dirty="0" err="1" smtClean="0"/>
              <a:t>Peace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178746"/>
              </p:ext>
            </p:extLst>
          </p:nvPr>
        </p:nvGraphicFramePr>
        <p:xfrm>
          <a:off x="660401" y="1117600"/>
          <a:ext cx="7857065" cy="5164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5319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45067" y="614383"/>
            <a:ext cx="7653866" cy="757218"/>
          </a:xfrm>
        </p:spPr>
        <p:txBody>
          <a:bodyPr>
            <a:normAutofit fontScale="90000"/>
          </a:bodyPr>
          <a:lstStyle/>
          <a:p>
            <a:r>
              <a:rPr lang="ru-RU" sz="3200" dirty="0" err="1" smtClean="0"/>
              <a:t>Проблеми</a:t>
            </a:r>
            <a:r>
              <a:rPr lang="ru-RU" sz="3200" dirty="0" smtClean="0"/>
              <a:t> </a:t>
            </a:r>
            <a:r>
              <a:rPr lang="ru-RU" sz="3200" dirty="0" err="1" smtClean="0"/>
              <a:t>компаній</a:t>
            </a:r>
            <a:r>
              <a:rPr lang="ru-RU" sz="3200" dirty="0" smtClean="0"/>
              <a:t> у </a:t>
            </a:r>
            <a:r>
              <a:rPr lang="ru-RU" sz="3200" dirty="0" err="1" smtClean="0"/>
              <a:t>конфліктні</a:t>
            </a:r>
            <a:r>
              <a:rPr lang="ru-RU" sz="3200" dirty="0" smtClean="0"/>
              <a:t> </a:t>
            </a:r>
            <a:r>
              <a:rPr lang="ru-RU" sz="3200" dirty="0" err="1" smtClean="0"/>
              <a:t>часи</a:t>
            </a:r>
            <a:r>
              <a:rPr lang="ru-RU" sz="3200" dirty="0" smtClean="0"/>
              <a:t> та шляхи </a:t>
            </a:r>
            <a:r>
              <a:rPr lang="ru-RU" sz="3200" dirty="0" err="1" smtClean="0"/>
              <a:t>їх</a:t>
            </a:r>
            <a:r>
              <a:rPr lang="ru-RU" sz="3200" dirty="0" smtClean="0"/>
              <a:t> </a:t>
            </a:r>
            <a:r>
              <a:rPr lang="ru-RU" sz="3200" dirty="0" err="1" smtClean="0"/>
              <a:t>вирішення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745067" y="1613407"/>
            <a:ext cx="3200400" cy="977393"/>
          </a:xfrm>
          <a:prstGeom prst="rightArrow">
            <a:avLst/>
          </a:prstGeom>
          <a:solidFill>
            <a:srgbClr val="CCCC66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Мобілізація</a:t>
            </a:r>
            <a:r>
              <a:rPr lang="ru-RU" dirty="0" smtClean="0"/>
              <a:t> </a:t>
            </a:r>
            <a:r>
              <a:rPr lang="ru-RU" dirty="0" err="1" smtClean="0"/>
              <a:t>співробітників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4"/>
          </p:nvPr>
        </p:nvSpPr>
        <p:spPr>
          <a:xfrm>
            <a:off x="4301067" y="1613407"/>
            <a:ext cx="3843866" cy="44439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 smtClean="0"/>
              <a:t>Закріплення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, </a:t>
            </a:r>
            <a:r>
              <a:rPr lang="ru-RU" dirty="0" err="1" smtClean="0"/>
              <a:t>допомога</a:t>
            </a:r>
            <a:r>
              <a:rPr lang="ru-RU" dirty="0" smtClean="0"/>
              <a:t> у </a:t>
            </a:r>
            <a:r>
              <a:rPr lang="ru-RU" dirty="0" err="1" smtClean="0"/>
              <a:t>зборі</a:t>
            </a:r>
            <a:r>
              <a:rPr lang="ru-RU" dirty="0" smtClean="0"/>
              <a:t> </a:t>
            </a:r>
            <a:r>
              <a:rPr lang="ru-RU" dirty="0" err="1" smtClean="0"/>
              <a:t>коштів</a:t>
            </a:r>
            <a:r>
              <a:rPr lang="ru-RU" dirty="0" smtClean="0"/>
              <a:t> на </a:t>
            </a:r>
            <a:r>
              <a:rPr lang="ru-RU" dirty="0" err="1" smtClean="0"/>
              <a:t>амуніцію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Оплата </a:t>
            </a:r>
            <a:r>
              <a:rPr lang="ru-RU" dirty="0" err="1" smtClean="0"/>
              <a:t>переїзду</a:t>
            </a:r>
            <a:r>
              <a:rPr lang="ru-RU" dirty="0" smtClean="0"/>
              <a:t>, </a:t>
            </a:r>
            <a:r>
              <a:rPr lang="ru-RU" dirty="0" err="1" smtClean="0"/>
              <a:t>повна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часткова</a:t>
            </a:r>
            <a:r>
              <a:rPr lang="ru-RU" dirty="0" smtClean="0"/>
              <a:t> </a:t>
            </a:r>
            <a:r>
              <a:rPr lang="ru-RU" dirty="0" err="1" smtClean="0"/>
              <a:t>компенсація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 на </a:t>
            </a:r>
            <a:r>
              <a:rPr lang="ru-RU" dirty="0" err="1" smtClean="0"/>
              <a:t>житло</a:t>
            </a:r>
            <a:r>
              <a:rPr lang="ru-RU" dirty="0" smtClean="0"/>
              <a:t>, </a:t>
            </a:r>
            <a:r>
              <a:rPr lang="ru-RU" dirty="0" err="1" smtClean="0"/>
              <a:t>нове</a:t>
            </a:r>
            <a:r>
              <a:rPr lang="ru-RU" dirty="0" smtClean="0"/>
              <a:t> </a:t>
            </a:r>
            <a:r>
              <a:rPr lang="ru-RU" dirty="0" err="1" smtClean="0"/>
              <a:t>робоче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 smtClean="0"/>
              <a:t>Запрошення</a:t>
            </a:r>
            <a:r>
              <a:rPr lang="ru-RU" dirty="0" smtClean="0"/>
              <a:t> психолога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745067" y="2803481"/>
            <a:ext cx="3200400" cy="977393"/>
          </a:xfrm>
          <a:prstGeom prst="rightArrow">
            <a:avLst/>
          </a:prstGeom>
          <a:solidFill>
            <a:srgbClr val="CCCC66"/>
          </a:solidFill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 </a:t>
            </a:r>
            <a:r>
              <a:rPr lang="ru-RU" dirty="0" err="1" smtClean="0"/>
              <a:t>працівників</a:t>
            </a:r>
            <a:endParaRPr lang="ru-RU" dirty="0"/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745067" y="3984074"/>
            <a:ext cx="3200400" cy="977393"/>
          </a:xfrm>
          <a:prstGeom prst="rightArrow">
            <a:avLst/>
          </a:prstGeom>
          <a:solidFill>
            <a:srgbClr val="CCCC66"/>
          </a:solidFill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ru-RU" dirty="0" err="1" smtClean="0"/>
              <a:t>Релокація</a:t>
            </a:r>
            <a:r>
              <a:rPr lang="ru-RU" dirty="0" smtClean="0"/>
              <a:t> </a:t>
            </a:r>
            <a:r>
              <a:rPr lang="ru-RU" dirty="0" err="1" smtClean="0"/>
              <a:t>працівників</a:t>
            </a:r>
            <a:endParaRPr lang="ru-RU" dirty="0"/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745067" y="5080000"/>
            <a:ext cx="3200400" cy="977393"/>
          </a:xfrm>
          <a:prstGeom prst="rightArrow">
            <a:avLst/>
          </a:prstGeom>
          <a:solidFill>
            <a:srgbClr val="CCCC66"/>
          </a:solidFill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ru-RU" dirty="0" err="1" smtClean="0"/>
              <a:t>Моральний</a:t>
            </a:r>
            <a:r>
              <a:rPr lang="ru-RU" dirty="0" smtClean="0"/>
              <a:t> стан </a:t>
            </a:r>
            <a:r>
              <a:rPr lang="ru-RU" dirty="0" err="1" smtClean="0"/>
              <a:t>працівників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561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94173" y="703830"/>
            <a:ext cx="7738533" cy="672551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Програма</a:t>
            </a:r>
            <a:r>
              <a:rPr lang="ru-RU" dirty="0" smtClean="0"/>
              <a:t> «</a:t>
            </a:r>
            <a:r>
              <a:rPr lang="ru-RU" dirty="0" err="1" smtClean="0"/>
              <a:t>Гуманітарна</a:t>
            </a:r>
            <a:r>
              <a:rPr lang="ru-RU" dirty="0" smtClean="0"/>
              <a:t> </a:t>
            </a:r>
            <a:r>
              <a:rPr lang="ru-RU" dirty="0" err="1" smtClean="0"/>
              <a:t>Пошта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794173" y="1727200"/>
            <a:ext cx="4235027" cy="4453467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rgbClr val="000000"/>
                </a:solidFill>
              </a:rPr>
              <a:t>Організатор</a:t>
            </a:r>
            <a:r>
              <a:rPr lang="ru-RU" dirty="0" smtClean="0">
                <a:solidFill>
                  <a:srgbClr val="000000"/>
                </a:solidFill>
              </a:rPr>
              <a:t>: «Нова </a:t>
            </a:r>
            <a:r>
              <a:rPr lang="ru-RU" dirty="0" err="1" smtClean="0">
                <a:solidFill>
                  <a:srgbClr val="000000"/>
                </a:solidFill>
              </a:rPr>
              <a:t>Пошта</a:t>
            </a:r>
            <a:r>
              <a:rPr lang="ru-RU" dirty="0" smtClean="0">
                <a:solidFill>
                  <a:srgbClr val="000000"/>
                </a:solidFill>
              </a:rPr>
              <a:t>»</a:t>
            </a:r>
          </a:p>
          <a:p>
            <a:pPr marL="0" indent="0">
              <a:buNone/>
            </a:pPr>
            <a:endParaRPr lang="ru-RU" dirty="0" smtClean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280 </a:t>
            </a:r>
            <a:r>
              <a:rPr lang="ru-RU" dirty="0" err="1" smtClean="0">
                <a:solidFill>
                  <a:srgbClr val="000000"/>
                </a:solidFill>
              </a:rPr>
              <a:t>волонтерських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організацій-учасників</a:t>
            </a:r>
            <a:endParaRPr lang="ru-RU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000000"/>
              </a:solidFill>
            </a:endParaRPr>
          </a:p>
          <a:p>
            <a:r>
              <a:rPr lang="ru-RU" dirty="0" err="1" smtClean="0">
                <a:solidFill>
                  <a:srgbClr val="000000"/>
                </a:solidFill>
              </a:rPr>
              <a:t>Цільова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аудиторія</a:t>
            </a:r>
            <a:r>
              <a:rPr lang="ru-RU" dirty="0" smtClean="0">
                <a:solidFill>
                  <a:srgbClr val="000000"/>
                </a:solidFill>
              </a:rPr>
              <a:t> для </a:t>
            </a:r>
            <a:r>
              <a:rPr lang="ru-RU" dirty="0" err="1" smtClean="0">
                <a:solidFill>
                  <a:srgbClr val="000000"/>
                </a:solidFill>
              </a:rPr>
              <a:t>допомоги</a:t>
            </a:r>
            <a:r>
              <a:rPr lang="ru-RU" dirty="0" smtClean="0">
                <a:solidFill>
                  <a:srgbClr val="000000"/>
                </a:solidFill>
              </a:rPr>
              <a:t>:</a:t>
            </a:r>
          </a:p>
          <a:p>
            <a:pPr marL="457200" indent="-457200">
              <a:buAutoNum type="arabicParenR"/>
            </a:pPr>
            <a:r>
              <a:rPr lang="ru-RU" dirty="0" err="1" smtClean="0">
                <a:solidFill>
                  <a:srgbClr val="000000"/>
                </a:solidFill>
              </a:rPr>
              <a:t>Солдати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Української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армії</a:t>
            </a:r>
            <a:r>
              <a:rPr lang="ru-RU" dirty="0" smtClean="0">
                <a:solidFill>
                  <a:srgbClr val="000000"/>
                </a:solidFill>
              </a:rPr>
              <a:t> та </a:t>
            </a:r>
            <a:r>
              <a:rPr lang="ru-RU" dirty="0" err="1" smtClean="0">
                <a:solidFill>
                  <a:srgbClr val="000000"/>
                </a:solidFill>
              </a:rPr>
              <a:t>добровольці</a:t>
            </a:r>
            <a:endParaRPr lang="ru-RU" dirty="0" smtClean="0">
              <a:solidFill>
                <a:srgbClr val="000000"/>
              </a:solidFill>
            </a:endParaRPr>
          </a:p>
          <a:p>
            <a:pPr marL="457200" indent="-457200">
              <a:buAutoNum type="arabicParenR"/>
            </a:pPr>
            <a:r>
              <a:rPr lang="ru-RU" dirty="0" err="1" smtClean="0">
                <a:solidFill>
                  <a:srgbClr val="000000"/>
                </a:solidFill>
              </a:rPr>
              <a:t>Поранені</a:t>
            </a:r>
            <a:r>
              <a:rPr lang="ru-RU" dirty="0" smtClean="0">
                <a:solidFill>
                  <a:srgbClr val="000000"/>
                </a:solidFill>
              </a:rPr>
              <a:t> в </a:t>
            </a:r>
            <a:r>
              <a:rPr lang="ru-RU" dirty="0" err="1" smtClean="0">
                <a:solidFill>
                  <a:srgbClr val="000000"/>
                </a:solidFill>
              </a:rPr>
              <a:t>ході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бойових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дій</a:t>
            </a:r>
            <a:endParaRPr lang="ru-RU" dirty="0" smtClean="0">
              <a:solidFill>
                <a:srgbClr val="000000"/>
              </a:solidFill>
            </a:endParaRPr>
          </a:p>
          <a:p>
            <a:pPr marL="457200" indent="-457200">
              <a:buAutoNum type="arabicParenR"/>
            </a:pPr>
            <a:r>
              <a:rPr lang="ru-RU" dirty="0" err="1" smtClean="0">
                <a:solidFill>
                  <a:srgbClr val="000000"/>
                </a:solidFill>
              </a:rPr>
              <a:t>Жителі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постраждалих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регіонів</a:t>
            </a:r>
            <a:endParaRPr lang="ru-RU" dirty="0" smtClean="0">
              <a:solidFill>
                <a:srgbClr val="000000"/>
              </a:solidFill>
            </a:endParaRPr>
          </a:p>
          <a:p>
            <a:pPr marL="457200" indent="-457200">
              <a:buAutoNum type="arabicParenR"/>
            </a:pPr>
            <a:r>
              <a:rPr lang="ru-RU" dirty="0" err="1" smtClean="0">
                <a:solidFill>
                  <a:srgbClr val="000000"/>
                </a:solidFill>
              </a:rPr>
              <a:t>Вимушені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переселенці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6" name="Содержимое 5" descr="Novaya-pochta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732" b="-36732"/>
          <a:stretch>
            <a:fillRect/>
          </a:stretch>
        </p:blipFill>
        <p:spPr>
          <a:xfrm>
            <a:off x="5029200" y="1912938"/>
            <a:ext cx="2835275" cy="3811587"/>
          </a:xfrm>
        </p:spPr>
      </p:pic>
    </p:spTree>
    <p:extLst>
      <p:ext uri="{BB962C8B-B14F-4D97-AF65-F5344CB8AC3E}">
        <p14:creationId xmlns:p14="http://schemas.microsoft.com/office/powerpoint/2010/main" val="4065900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12801" y="591374"/>
            <a:ext cx="7467600" cy="45241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endParaRPr lang="ru-RU" dirty="0"/>
          </a:p>
        </p:txBody>
      </p:sp>
      <p:pic>
        <p:nvPicPr>
          <p:cNvPr id="5" name="Содержимое 4" descr="infografika_ua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" t="17696" r="-2164" b="24678"/>
          <a:stretch/>
        </p:blipFill>
        <p:spPr>
          <a:xfrm>
            <a:off x="812801" y="1408461"/>
            <a:ext cx="7586225" cy="4718545"/>
          </a:xfrm>
        </p:spPr>
      </p:pic>
    </p:spTree>
    <p:extLst>
      <p:ext uri="{BB962C8B-B14F-4D97-AF65-F5344CB8AC3E}">
        <p14:creationId xmlns:p14="http://schemas.microsoft.com/office/powerpoint/2010/main" val="2912956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Вешка">
  <a:themeElements>
    <a:clrScheme name="Веш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еш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еш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Вешка.thmx</Template>
  <TotalTime>50</TotalTime>
  <Words>450</Words>
  <Application>Microsoft Macintosh PowerPoint</Application>
  <PresentationFormat>Экран (4:3)</PresentationFormat>
  <Paragraphs>89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Вешка</vt:lpstr>
      <vt:lpstr>Аспекти соціальної відповідальності бізнесу у конфліктні часи</vt:lpstr>
      <vt:lpstr>Презентация PowerPoint</vt:lpstr>
      <vt:lpstr>Презентация PowerPoint</vt:lpstr>
      <vt:lpstr>Ієрархія рівнів соціальної відповідальності</vt:lpstr>
      <vt:lpstr>Принципи Глобального Договору ООН</vt:lpstr>
      <vt:lpstr>Стратегії «Business For Peace»</vt:lpstr>
      <vt:lpstr>Проблеми компаній у конфліктні часи та шляхи їх вирішення</vt:lpstr>
      <vt:lpstr>Програма «Гуманітарна Пошта України</vt:lpstr>
      <vt:lpstr>Результати програми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Аспекти соціальної відповідальності бізнесу у конфліктні часи</dc:title>
  <dc:creator>Ольга Савощенко</dc:creator>
  <cp:lastModifiedBy>Ольга Савощенко</cp:lastModifiedBy>
  <cp:revision>5</cp:revision>
  <dcterms:created xsi:type="dcterms:W3CDTF">2015-03-20T21:31:19Z</dcterms:created>
  <dcterms:modified xsi:type="dcterms:W3CDTF">2015-03-20T22:22:04Z</dcterms:modified>
</cp:coreProperties>
</file>