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62" r:id="rId2"/>
    <p:sldId id="257" r:id="rId3"/>
    <p:sldId id="258" r:id="rId4"/>
    <p:sldId id="259" r:id="rId5"/>
    <p:sldId id="260" r:id="rId6"/>
    <p:sldId id="261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5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DD0B0C-F818-4B89-8C19-76B9FD2FE887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171358C-962B-4F9B-9257-F4E9349EC24A}">
      <dgm:prSet phldrT="[Текст]"/>
      <dgm:spPr/>
      <dgm:t>
        <a:bodyPr/>
        <a:lstStyle/>
        <a:p>
          <a:r>
            <a:rPr lang="uk-UA" dirty="0" smtClean="0"/>
            <a:t>Наука</a:t>
          </a:r>
          <a:endParaRPr lang="ru-RU" dirty="0"/>
        </a:p>
      </dgm:t>
    </dgm:pt>
    <dgm:pt modelId="{C7416F9A-303E-474D-9D77-C95CBB5499FF}" type="parTrans" cxnId="{04E28189-EEC7-43EB-8350-DBA47A72CFE4}">
      <dgm:prSet/>
      <dgm:spPr/>
      <dgm:t>
        <a:bodyPr/>
        <a:lstStyle/>
        <a:p>
          <a:endParaRPr lang="ru-RU"/>
        </a:p>
      </dgm:t>
    </dgm:pt>
    <dgm:pt modelId="{27392A40-F3D5-4010-BEB6-D493FE10088E}" type="sibTrans" cxnId="{04E28189-EEC7-43EB-8350-DBA47A72CFE4}">
      <dgm:prSet/>
      <dgm:spPr/>
      <dgm:t>
        <a:bodyPr/>
        <a:lstStyle/>
        <a:p>
          <a:endParaRPr lang="ru-RU"/>
        </a:p>
      </dgm:t>
    </dgm:pt>
    <dgm:pt modelId="{A48A835E-F88E-4673-8B35-B9E3F8450833}">
      <dgm:prSet phldrT="[Текст]"/>
      <dgm:spPr/>
      <dgm:t>
        <a:bodyPr/>
        <a:lstStyle/>
        <a:p>
          <a:r>
            <a:rPr lang="uk-UA" dirty="0" smtClean="0"/>
            <a:t>Технологічне підприємництво</a:t>
          </a:r>
          <a:endParaRPr lang="ru-RU" dirty="0"/>
        </a:p>
      </dgm:t>
    </dgm:pt>
    <dgm:pt modelId="{969A3B0A-BF47-438F-BAB4-F1147402AF34}" type="parTrans" cxnId="{7CCAECBE-E46F-4D4F-A62F-52F00F9FD8BD}">
      <dgm:prSet/>
      <dgm:spPr/>
      <dgm:t>
        <a:bodyPr/>
        <a:lstStyle/>
        <a:p>
          <a:endParaRPr lang="ru-RU"/>
        </a:p>
      </dgm:t>
    </dgm:pt>
    <dgm:pt modelId="{A7302B26-B961-4AF9-929B-1D7C53BC0701}" type="sibTrans" cxnId="{7CCAECBE-E46F-4D4F-A62F-52F00F9FD8BD}">
      <dgm:prSet/>
      <dgm:spPr/>
      <dgm:t>
        <a:bodyPr/>
        <a:lstStyle/>
        <a:p>
          <a:endParaRPr lang="ru-RU"/>
        </a:p>
      </dgm:t>
    </dgm:pt>
    <dgm:pt modelId="{0DECB4F8-4D4E-4281-A596-39162405AB86}">
      <dgm:prSet phldrT="[Текст]"/>
      <dgm:spPr/>
      <dgm:t>
        <a:bodyPr/>
        <a:lstStyle/>
        <a:p>
          <a:r>
            <a:rPr lang="uk-UA" dirty="0" smtClean="0"/>
            <a:t>Бізнес</a:t>
          </a:r>
          <a:endParaRPr lang="ru-RU" dirty="0"/>
        </a:p>
      </dgm:t>
    </dgm:pt>
    <dgm:pt modelId="{C50DFDE8-79FE-40DE-B1FF-F627988BD9B3}" type="parTrans" cxnId="{486F90E6-80B5-4CDA-A11F-4AE74603E975}">
      <dgm:prSet/>
      <dgm:spPr/>
      <dgm:t>
        <a:bodyPr/>
        <a:lstStyle/>
        <a:p>
          <a:endParaRPr lang="ru-RU"/>
        </a:p>
      </dgm:t>
    </dgm:pt>
    <dgm:pt modelId="{A058038C-DA71-453E-A47B-AD9C44593D4F}" type="sibTrans" cxnId="{486F90E6-80B5-4CDA-A11F-4AE74603E975}">
      <dgm:prSet/>
      <dgm:spPr/>
      <dgm:t>
        <a:bodyPr/>
        <a:lstStyle/>
        <a:p>
          <a:endParaRPr lang="ru-RU"/>
        </a:p>
      </dgm:t>
    </dgm:pt>
    <dgm:pt modelId="{F2355B46-A78F-40D9-A5DB-700E0578F755}" type="pres">
      <dgm:prSet presAssocID="{93DD0B0C-F818-4B89-8C19-76B9FD2FE887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6BAC43A6-6002-4010-9FBC-B91F74C2B70F}" type="pres">
      <dgm:prSet presAssocID="{8171358C-962B-4F9B-9257-F4E9349EC24A}" presName="Accent1" presStyleCnt="0"/>
      <dgm:spPr/>
    </dgm:pt>
    <dgm:pt modelId="{706EE21E-432F-483D-9726-9EF6D4727B3D}" type="pres">
      <dgm:prSet presAssocID="{8171358C-962B-4F9B-9257-F4E9349EC24A}" presName="Accent" presStyleLbl="node1" presStyleIdx="0" presStyleCnt="3"/>
      <dgm:spPr/>
    </dgm:pt>
    <dgm:pt modelId="{606631A2-CD48-478E-BCBE-FCE171A9BF6E}" type="pres">
      <dgm:prSet presAssocID="{8171358C-962B-4F9B-9257-F4E9349EC24A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7EC0786E-04BF-48A1-AB8C-DE624688E895}" type="pres">
      <dgm:prSet presAssocID="{A48A835E-F88E-4673-8B35-B9E3F8450833}" presName="Accent2" presStyleCnt="0"/>
      <dgm:spPr/>
    </dgm:pt>
    <dgm:pt modelId="{5CFC8F3D-2AD7-4215-B89F-7758B5113746}" type="pres">
      <dgm:prSet presAssocID="{A48A835E-F88E-4673-8B35-B9E3F8450833}" presName="Accent" presStyleLbl="node1" presStyleIdx="1" presStyleCnt="3"/>
      <dgm:spPr/>
    </dgm:pt>
    <dgm:pt modelId="{AC04E4FC-7A8E-4048-8C06-F0107C514878}" type="pres">
      <dgm:prSet presAssocID="{A48A835E-F88E-4673-8B35-B9E3F8450833}" presName="Parent2" presStyleLbl="revTx" presStyleIdx="1" presStyleCnt="3" custScaleX="265476" custScaleY="15784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609B94-1345-44D2-BC17-980086BE12C8}" type="pres">
      <dgm:prSet presAssocID="{0DECB4F8-4D4E-4281-A596-39162405AB86}" presName="Accent3" presStyleCnt="0"/>
      <dgm:spPr/>
    </dgm:pt>
    <dgm:pt modelId="{2178F09D-1D01-4459-8335-C9D0015E7E1D}" type="pres">
      <dgm:prSet presAssocID="{0DECB4F8-4D4E-4281-A596-39162405AB86}" presName="Accent" presStyleLbl="node1" presStyleIdx="2" presStyleCnt="3"/>
      <dgm:spPr/>
    </dgm:pt>
    <dgm:pt modelId="{1979A2E4-900B-4F1B-9BCE-316A14B36F40}" type="pres">
      <dgm:prSet presAssocID="{0DECB4F8-4D4E-4281-A596-39162405AB86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04E28189-EEC7-43EB-8350-DBA47A72CFE4}" srcId="{93DD0B0C-F818-4B89-8C19-76B9FD2FE887}" destId="{8171358C-962B-4F9B-9257-F4E9349EC24A}" srcOrd="0" destOrd="0" parTransId="{C7416F9A-303E-474D-9D77-C95CBB5499FF}" sibTransId="{27392A40-F3D5-4010-BEB6-D493FE10088E}"/>
    <dgm:cxn modelId="{6C04F4F1-4522-4460-BA42-E7D632B6F11A}" type="presOf" srcId="{93DD0B0C-F818-4B89-8C19-76B9FD2FE887}" destId="{F2355B46-A78F-40D9-A5DB-700E0578F755}" srcOrd="0" destOrd="0" presId="urn:microsoft.com/office/officeart/2009/layout/CircleArrowProcess"/>
    <dgm:cxn modelId="{7519E0A7-49EB-4C83-94EA-1C6DE5FC6776}" type="presOf" srcId="{A48A835E-F88E-4673-8B35-B9E3F8450833}" destId="{AC04E4FC-7A8E-4048-8C06-F0107C514878}" srcOrd="0" destOrd="0" presId="urn:microsoft.com/office/officeart/2009/layout/CircleArrowProcess"/>
    <dgm:cxn modelId="{486F90E6-80B5-4CDA-A11F-4AE74603E975}" srcId="{93DD0B0C-F818-4B89-8C19-76B9FD2FE887}" destId="{0DECB4F8-4D4E-4281-A596-39162405AB86}" srcOrd="2" destOrd="0" parTransId="{C50DFDE8-79FE-40DE-B1FF-F627988BD9B3}" sibTransId="{A058038C-DA71-453E-A47B-AD9C44593D4F}"/>
    <dgm:cxn modelId="{7CCAECBE-E46F-4D4F-A62F-52F00F9FD8BD}" srcId="{93DD0B0C-F818-4B89-8C19-76B9FD2FE887}" destId="{A48A835E-F88E-4673-8B35-B9E3F8450833}" srcOrd="1" destOrd="0" parTransId="{969A3B0A-BF47-438F-BAB4-F1147402AF34}" sibTransId="{A7302B26-B961-4AF9-929B-1D7C53BC0701}"/>
    <dgm:cxn modelId="{A7F46030-C023-4268-84F1-3D1212E2EFCE}" type="presOf" srcId="{8171358C-962B-4F9B-9257-F4E9349EC24A}" destId="{606631A2-CD48-478E-BCBE-FCE171A9BF6E}" srcOrd="0" destOrd="0" presId="urn:microsoft.com/office/officeart/2009/layout/CircleArrowProcess"/>
    <dgm:cxn modelId="{359E11E4-68AB-4EB8-B234-8504D928409A}" type="presOf" srcId="{0DECB4F8-4D4E-4281-A596-39162405AB86}" destId="{1979A2E4-900B-4F1B-9BCE-316A14B36F40}" srcOrd="0" destOrd="0" presId="urn:microsoft.com/office/officeart/2009/layout/CircleArrowProcess"/>
    <dgm:cxn modelId="{ADEC19F0-09EB-4136-8A45-112D7034619F}" type="presParOf" srcId="{F2355B46-A78F-40D9-A5DB-700E0578F755}" destId="{6BAC43A6-6002-4010-9FBC-B91F74C2B70F}" srcOrd="0" destOrd="0" presId="urn:microsoft.com/office/officeart/2009/layout/CircleArrowProcess"/>
    <dgm:cxn modelId="{CC76648C-0537-4743-85D1-582733D6EA3E}" type="presParOf" srcId="{6BAC43A6-6002-4010-9FBC-B91F74C2B70F}" destId="{706EE21E-432F-483D-9726-9EF6D4727B3D}" srcOrd="0" destOrd="0" presId="urn:microsoft.com/office/officeart/2009/layout/CircleArrowProcess"/>
    <dgm:cxn modelId="{8AB6E083-18B7-4EBD-98ED-8CE530FE1E16}" type="presParOf" srcId="{F2355B46-A78F-40D9-A5DB-700E0578F755}" destId="{606631A2-CD48-478E-BCBE-FCE171A9BF6E}" srcOrd="1" destOrd="0" presId="urn:microsoft.com/office/officeart/2009/layout/CircleArrowProcess"/>
    <dgm:cxn modelId="{F3D167A9-9BC2-4140-8DFD-3AD230CF11B8}" type="presParOf" srcId="{F2355B46-A78F-40D9-A5DB-700E0578F755}" destId="{7EC0786E-04BF-48A1-AB8C-DE624688E895}" srcOrd="2" destOrd="0" presId="urn:microsoft.com/office/officeart/2009/layout/CircleArrowProcess"/>
    <dgm:cxn modelId="{A509D145-991F-4CD3-862C-F9D152B1ED98}" type="presParOf" srcId="{7EC0786E-04BF-48A1-AB8C-DE624688E895}" destId="{5CFC8F3D-2AD7-4215-B89F-7758B5113746}" srcOrd="0" destOrd="0" presId="urn:microsoft.com/office/officeart/2009/layout/CircleArrowProcess"/>
    <dgm:cxn modelId="{F6CDF6A0-18EB-43FE-ACEC-1AE7F18C269A}" type="presParOf" srcId="{F2355B46-A78F-40D9-A5DB-700E0578F755}" destId="{AC04E4FC-7A8E-4048-8C06-F0107C514878}" srcOrd="3" destOrd="0" presId="urn:microsoft.com/office/officeart/2009/layout/CircleArrowProcess"/>
    <dgm:cxn modelId="{B8578066-DB4D-4C59-800A-FA7297E83FB7}" type="presParOf" srcId="{F2355B46-A78F-40D9-A5DB-700E0578F755}" destId="{6B609B94-1345-44D2-BC17-980086BE12C8}" srcOrd="4" destOrd="0" presId="urn:microsoft.com/office/officeart/2009/layout/CircleArrowProcess"/>
    <dgm:cxn modelId="{E7C96337-E461-42AC-8FEF-DD09BE2A6A0F}" type="presParOf" srcId="{6B609B94-1345-44D2-BC17-980086BE12C8}" destId="{2178F09D-1D01-4459-8335-C9D0015E7E1D}" srcOrd="0" destOrd="0" presId="urn:microsoft.com/office/officeart/2009/layout/CircleArrowProcess"/>
    <dgm:cxn modelId="{47032088-EDD1-493E-8C25-25D21EBDBB7A}" type="presParOf" srcId="{F2355B46-A78F-40D9-A5DB-700E0578F755}" destId="{1979A2E4-900B-4F1B-9BCE-316A14B36F40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6EE21E-432F-483D-9726-9EF6D4727B3D}">
      <dsp:nvSpPr>
        <dsp:cNvPr id="0" name=""/>
        <dsp:cNvSpPr/>
      </dsp:nvSpPr>
      <dsp:spPr>
        <a:xfrm>
          <a:off x="2932867" y="0"/>
          <a:ext cx="2053917" cy="2054230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6631A2-CD48-478E-BCBE-FCE171A9BF6E}">
      <dsp:nvSpPr>
        <dsp:cNvPr id="0" name=""/>
        <dsp:cNvSpPr/>
      </dsp:nvSpPr>
      <dsp:spPr>
        <a:xfrm>
          <a:off x="3386851" y="741639"/>
          <a:ext cx="1141322" cy="570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/>
            <a:t>Наука</a:t>
          </a:r>
          <a:endParaRPr lang="ru-RU" sz="3000" kern="1200" dirty="0"/>
        </a:p>
      </dsp:txBody>
      <dsp:txXfrm>
        <a:off x="3386851" y="741639"/>
        <a:ext cx="1141322" cy="570524"/>
      </dsp:txXfrm>
    </dsp:sp>
    <dsp:sp modelId="{5CFC8F3D-2AD7-4215-B89F-7758B5113746}">
      <dsp:nvSpPr>
        <dsp:cNvPr id="0" name=""/>
        <dsp:cNvSpPr/>
      </dsp:nvSpPr>
      <dsp:spPr>
        <a:xfrm>
          <a:off x="2362399" y="1180307"/>
          <a:ext cx="2053917" cy="2054230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04E4FC-7A8E-4048-8C06-F0107C514878}">
      <dsp:nvSpPr>
        <dsp:cNvPr id="0" name=""/>
        <dsp:cNvSpPr/>
      </dsp:nvSpPr>
      <dsp:spPr>
        <a:xfrm>
          <a:off x="1874389" y="1763775"/>
          <a:ext cx="3029937" cy="9005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/>
            <a:t>Технологічне підприємництво</a:t>
          </a:r>
          <a:endParaRPr lang="ru-RU" sz="3000" kern="1200" dirty="0"/>
        </a:p>
      </dsp:txBody>
      <dsp:txXfrm>
        <a:off x="1874389" y="1763775"/>
        <a:ext cx="3029937" cy="900521"/>
      </dsp:txXfrm>
    </dsp:sp>
    <dsp:sp modelId="{2178F09D-1D01-4459-8335-C9D0015E7E1D}">
      <dsp:nvSpPr>
        <dsp:cNvPr id="0" name=""/>
        <dsp:cNvSpPr/>
      </dsp:nvSpPr>
      <dsp:spPr>
        <a:xfrm>
          <a:off x="3079052" y="2501859"/>
          <a:ext cx="1764633" cy="1765340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79A2E4-900B-4F1B-9BCE-316A14B36F40}">
      <dsp:nvSpPr>
        <dsp:cNvPr id="0" name=""/>
        <dsp:cNvSpPr/>
      </dsp:nvSpPr>
      <dsp:spPr>
        <a:xfrm>
          <a:off x="3389551" y="3117616"/>
          <a:ext cx="1141322" cy="570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/>
            <a:t>Бізнес</a:t>
          </a:r>
          <a:endParaRPr lang="ru-RU" sz="3000" kern="1200" dirty="0"/>
        </a:p>
      </dsp:txBody>
      <dsp:txXfrm>
        <a:off x="3389551" y="3117616"/>
        <a:ext cx="1141322" cy="5705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107" y="1905000"/>
            <a:ext cx="6859786" cy="2667000"/>
          </a:xfrm>
        </p:spPr>
        <p:txBody>
          <a:bodyPr>
            <a:noAutofit/>
          </a:bodyPr>
          <a:lstStyle>
            <a:lvl1pPr latinLnBrk="0">
              <a:defRPr lang="uk-UA" sz="54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142107" y="5105400"/>
            <a:ext cx="6859786" cy="1066800"/>
          </a:xfrm>
        </p:spPr>
        <p:txBody>
          <a:bodyPr/>
          <a:lstStyle>
            <a:lvl1pPr marL="0" indent="0" algn="l" latinLnBrk="0">
              <a:spcBef>
                <a:spcPts val="0"/>
              </a:spcBef>
              <a:buNone/>
              <a:defRPr lang="uk-UA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 latinLnBrk="0">
              <a:buNone/>
              <a:defRPr lang="uk-UA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uk-UA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uk-UA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uk-UA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uk-UA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uk-UA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uk-UA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uk-UA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grpSp>
        <p:nvGrpSpPr>
          <p:cNvPr id="256" name="лінія"/>
          <p:cNvGrpSpPr/>
          <p:nvPr/>
        </p:nvGrpSpPr>
        <p:grpSpPr bwMode="invGray">
          <a:xfrm>
            <a:off x="1188982" y="4724400"/>
            <a:ext cx="6475638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Полілінія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58" name="Полілінія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59" name="Полілінія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60" name="Полілінія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61" name="Полілінія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62" name="Полілінія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63" name="Полілінія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64" name="Полілінія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65" name="Полілінія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66" name="Полілінія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67" name="Полілінія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68" name="Полілінія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69" name="Полілінія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70" name="Полілінія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71" name="Полілінія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72" name="Полілінія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73" name="Полілінія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74" name="Полілінія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75" name="Полілінія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76" name="Полілінія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77" name="Полілінія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78" name="Полілінія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79" name="Полілінія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80" name="Полілінія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81" name="Полілінія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82" name="Полілінія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83" name="Полілінія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84" name="Полілінія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85" name="Полілінія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86" name="Полілінія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87" name="Полілінія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88" name="Полілінія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89" name="Полілінія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90" name="Полілінія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91" name="Полілінія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92" name="Полілінія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93" name="Полілінія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94" name="Полілінія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95" name="Полілінія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96" name="Полілінія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97" name="Полілінія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98" name="Полілінія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99" name="Полілінія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00" name="Полілінія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01" name="Полілінія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02" name="Полілінія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03" name="Полілінія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04" name="Полілінія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05" name="Полілінія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06" name="Полілінія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07" name="Полілінія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08" name="Полілінія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09" name="Полілінія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10" name="Полілінія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11" name="Полілінія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12" name="Полілінія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13" name="Полілінія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14" name="Полілінія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15" name="Полілінія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16" name="Полілінія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17" name="Полілінія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18" name="Полілінія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19" name="Полілінія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20" name="Полілінія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21" name="Полілінія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22" name="Полілінія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23" name="Полілінія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24" name="Полілінія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25" name="Полілінія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26" name="Полілінія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27" name="Полілінія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28" name="Полілінія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29" name="Полілінія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30" name="Полілінія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31" name="Полілінія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32" name="Полілінія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33" name="Полілінія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34" name="Полілінія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35" name="Полілінія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36" name="Полілінія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37" name="Полілінія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38" name="Полілінія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39" name="Полілінія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40" name="Полілінія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41" name="Полілінія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42" name="Полілінія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43" name="Полілінія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44" name="Полілінія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45" name="Полілінія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46" name="Полілінія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47" name="Полілінія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48" name="Полілінія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49" name="Полілінія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50" name="Полілінія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51" name="Полілінія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52" name="Полілінія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53" name="Полілінія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54" name="Полілінія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55" name="Полілінія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56" name="Полілінія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57" name="Полілінія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58" name="Полілінія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59" name="Полілінія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60" name="Полілінія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61" name="Полілінія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62" name="Полілінія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63" name="Полілінія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64" name="Полілінія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65" name="Полілінія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66" name="Полілінія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67" name="Полілінія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68" name="Полілінія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69" name="Полілінія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70" name="Полілінія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71" name="Полілінія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72" name="Полілінія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73" name="Полілінія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74" name="Полілінія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75" name="Полілінія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76" name="Полілінія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77" name="Полілінія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78" name="Полілінія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79" name="Полілінія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лінія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</p:grpSpPr>
        <p:sp>
          <p:nvSpPr>
            <p:cNvPr id="8" name="Полілінія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9" name="Полілінія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0" name="Полілінія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1" name="Полілінія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2" name="Полілінія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3" name="Полілінія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4" name="Полілінія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5" name="Полілінія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6" name="Полілінія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7" name="Полілінія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8" name="Полілінія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9" name="Полілінія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0" name="Полілінія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1" name="Полілінія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2" name="Полілінія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3" name="Полілінія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4" name="Полілінія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5" name="Полілінія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6" name="Полілінія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7" name="Полілінія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8" name="Полілінія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9" name="Полілінія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30" name="Полілінія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31" name="Полілінія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32" name="Полілінія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33" name="Полілінія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34" name="Полілінія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35" name="Полілінія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36" name="Полілінія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37" name="Полілінія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38" name="Полілінія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39" name="Полілінія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40" name="Полілінія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41" name="Полілінія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42" name="Полілінія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43" name="Полілінія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44" name="Полілінія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45" name="Полілінія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46" name="Полілінія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47" name="Полілінія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48" name="Полілінія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49" name="Полілінія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50" name="Полілінія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51" name="Полілінія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52" name="Полілінія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53" name="Полілінія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54" name="Полілінія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55" name="Полілінія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56" name="Полілінія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57" name="Полілінія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58" name="Полілінія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59" name="Полілінія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60" name="Полілінія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61" name="Полілінія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62" name="Полілінія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63" name="Полілінія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64" name="Полілінія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65" name="Полілінія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66" name="Полілінія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67" name="Полілінія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68" name="Полілінія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69" name="Полілінія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70" name="Полілінія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71" name="Полілінія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72" name="Полілінія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73" name="Полілінія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74" name="Полілінія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75" name="Полілінія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76" name="Полілінія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77" name="Полілінія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78" name="Полілінія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79" name="Полілінія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80" name="Полілінія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81" name="Полілінія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 latinLnBrk="0">
              <a:defRPr lang="uk-UA"/>
            </a:lvl5pPr>
            <a:lvl6pPr marL="1956816" latinLnBrk="0">
              <a:defRPr lang="uk-UA"/>
            </a:lvl6pPr>
            <a:lvl7pPr marL="1956816" latinLnBrk="0">
              <a:defRPr lang="uk-UA"/>
            </a:lvl7pPr>
            <a:lvl8pPr marL="1956816" latinLnBrk="0">
              <a:defRPr lang="uk-UA"/>
            </a:lvl8pPr>
            <a:lvl9pPr marL="1956816" latinLnBrk="0">
              <a:defRPr lang="uk-UA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лінія"/>
          <p:cNvGrpSpPr/>
          <p:nvPr/>
        </p:nvGrpSpPr>
        <p:grpSpPr bwMode="invGray">
          <a:xfrm rot="5400000">
            <a:off x="4338754" y="3480593"/>
            <a:ext cx="6492240" cy="48019"/>
            <a:chOff x="1522413" y="1514475"/>
            <a:chExt cx="10569575" cy="64008"/>
          </a:xfrm>
        </p:grpSpPr>
        <p:sp>
          <p:nvSpPr>
            <p:cNvPr id="8" name="Полілінія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9" name="Полілінія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0" name="Полілінія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1" name="Полілінія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2" name="Полілінія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3" name="Полілінія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4" name="Полілінія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5" name="Полілінія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6" name="Полілінія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7" name="Полілінія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8" name="Полілінія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9" name="Полілінія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0" name="Полілінія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1" name="Полілінія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2" name="Полілінія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3" name="Полілінія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4" name="Полілінія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5" name="Полілінія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6" name="Полілінія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7" name="Полілінія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8" name="Полілінія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9" name="Полілінія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30" name="Полілінія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31" name="Полілінія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32" name="Полілінія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33" name="Полілінія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34" name="Полілінія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35" name="Полілінія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36" name="Полілінія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37" name="Полілінія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38" name="Полілінія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39" name="Полілінія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40" name="Полілінія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41" name="Полілінія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42" name="Полілінія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43" name="Полілінія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44" name="Полілінія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45" name="Полілінія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46" name="Полілінія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47" name="Полілінія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48" name="Полілінія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49" name="Полілінія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50" name="Полілінія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51" name="Полілінія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52" name="Полілінія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53" name="Полілінія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54" name="Полілінія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55" name="Полілінія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56" name="Полілінія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57" name="Полілінія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58" name="Полілінія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59" name="Полілінія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60" name="Полілінія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61" name="Полілінія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62" name="Полілінія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63" name="Полілінія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64" name="Полілінія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65" name="Полілінія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66" name="Полілінія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67" name="Полілінія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68" name="Полілінія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69" name="Полілінія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70" name="Полілінія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71" name="Полілінія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72" name="Полілінія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73" name="Полілінія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74" name="Полілінія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75" name="Полілінія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76" name="Полілінія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77" name="Полілінія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78" name="Полілінія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79" name="Полілінія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80" name="Полілінія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81" name="Полілінія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</p:grpSp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7773233" y="274639"/>
            <a:ext cx="1028968" cy="590174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6128" y="277814"/>
            <a:ext cx="6859787" cy="5898573"/>
          </a:xfrm>
        </p:spPr>
        <p:txBody>
          <a:bodyPr vert="eaVert"/>
          <a:lstStyle>
            <a:lvl5pPr latinLnBrk="0">
              <a:defRPr lang="uk-UA"/>
            </a:lvl5pPr>
            <a:lvl6pPr latinLnBrk="0">
              <a:defRPr lang="uk-UA"/>
            </a:lvl6pPr>
            <a:lvl7pPr latinLnBrk="0">
              <a:defRPr lang="uk-UA"/>
            </a:lvl7pPr>
            <a:lvl8pPr latinLnBrk="0">
              <a:defRPr lang="uk-UA" baseline="0"/>
            </a:lvl8pPr>
            <a:lvl9pPr latinLnBrk="0">
              <a:defRPr lang="uk-UA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лінія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</p:grpSpPr>
        <p:sp>
          <p:nvSpPr>
            <p:cNvPr id="168" name="Полілінія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69" name="Полілінія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70" name="Полілінія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71" name="Полілінія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72" name="Полілінія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73" name="Полілінія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74" name="Полілінія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75" name="Полілінія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76" name="Полілінія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77" name="Полілінія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78" name="Полілінія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79" name="Полілінія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80" name="Полілінія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81" name="Полілінія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82" name="Полілінія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83" name="Полілінія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84" name="Полілінія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85" name="Полілінія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86" name="Полілінія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87" name="Полілінія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88" name="Полілінія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89" name="Полілінія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90" name="Полілінія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91" name="Полілінія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92" name="Полілінія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93" name="Полілінія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94" name="Полілінія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95" name="Полілінія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96" name="Полілінія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97" name="Полілінія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98" name="Полілінія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99" name="Полілінія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00" name="Полілінія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01" name="Полілінія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02" name="Полілінія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03" name="Полілінія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04" name="Полілінія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05" name="Полілінія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06" name="Полілінія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07" name="Полілінія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08" name="Полілінія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09" name="Полілінія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10" name="Полілінія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11" name="Полілінія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12" name="Полілінія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13" name="Полілінія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14" name="Полілінія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15" name="Полілінія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16" name="Полілінія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17" name="Полілінія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18" name="Полілінія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19" name="Полілінія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20" name="Полілінія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21" name="Полілінія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22" name="Полілінія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23" name="Полілінія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24" name="Полілінія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25" name="Полілінія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26" name="Полілінія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27" name="Полілінія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28" name="Полілінія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29" name="Полілінія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30" name="Полілінія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31" name="Полілінія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32" name="Полілінія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33" name="Полілінія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34" name="Полілінія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35" name="Полілінія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36" name="Полілінія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37" name="Полілінія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38" name="Полілінія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39" name="Полілінія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40" name="Полілінія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41" name="Полілінія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 latinLnBrk="0">
              <a:defRPr lang="uk-UA"/>
            </a:lvl2pPr>
            <a:lvl3pPr marL="777240" latinLnBrk="0">
              <a:defRPr lang="uk-UA"/>
            </a:lvl3pPr>
            <a:lvl4pPr marL="1005840" latinLnBrk="0">
              <a:defRPr lang="uk-UA"/>
            </a:lvl4pPr>
            <a:lvl5pPr marL="1234440" latinLnBrk="0">
              <a:defRPr lang="uk-UA"/>
            </a:lvl5pPr>
            <a:lvl6pPr marL="1463040" latinLnBrk="0">
              <a:defRPr lang="uk-UA" baseline="0"/>
            </a:lvl6pPr>
            <a:lvl7pPr marL="1691640" latinLnBrk="0">
              <a:defRPr lang="uk-UA" baseline="0"/>
            </a:lvl7pPr>
            <a:lvl8pPr marL="1920240" latinLnBrk="0">
              <a:defRPr lang="uk-UA" baseline="0"/>
            </a:lvl8pPr>
            <a:lvl9pPr marL="2148840" latinLnBrk="0">
              <a:defRPr lang="uk-UA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лінія"/>
          <p:cNvGrpSpPr/>
          <p:nvPr/>
        </p:nvGrpSpPr>
        <p:grpSpPr bwMode="invGray">
          <a:xfrm>
            <a:off x="1188982" y="4724400"/>
            <a:ext cx="6475638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Полілінія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57" name="Полілінія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58" name="Полілінія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59" name="Полілінія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60" name="Полілінія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61" name="Полілінія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62" name="Полілінія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63" name="Полілінія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64" name="Полілінія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65" name="Полілінія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66" name="Полілінія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67" name="Полілінія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68" name="Полілінія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69" name="Полілінія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70" name="Полілінія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71" name="Полілінія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72" name="Полілінія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73" name="Полілінія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74" name="Полілінія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75" name="Полілінія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76" name="Полілінія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77" name="Полілінія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78" name="Полілінія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79" name="Полілінія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80" name="Полілінія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81" name="Полілінія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82" name="Полілінія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83" name="Полілінія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84" name="Полілінія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85" name="Полілінія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86" name="Полілінія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87" name="Полілінія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88" name="Полілінія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89" name="Полілінія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90" name="Полілінія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91" name="Полілінія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92" name="Полілінія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93" name="Полілінія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94" name="Полілінія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95" name="Полілінія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96" name="Полілінія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97" name="Полілінія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98" name="Полілінія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99" name="Полілінія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00" name="Полілінія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01" name="Полілінія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02" name="Полілінія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03" name="Полілінія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04" name="Полілінія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05" name="Полілінія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06" name="Полілінія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07" name="Полілінія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08" name="Полілінія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09" name="Полілінія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10" name="Полілінія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11" name="Полілінія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12" name="Полілінія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13" name="Полілінія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14" name="Полілінія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15" name="Полілінія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16" name="Полілінія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17" name="Полілінія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18" name="Полілінія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19" name="Полілінія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20" name="Полілінія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21" name="Полілінія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22" name="Полілінія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23" name="Полілінія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24" name="Полілінія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25" name="Полілінія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26" name="Полілінія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27" name="Полілінія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28" name="Полілінія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29" name="Полілінія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30" name="Полілінія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31" name="Полілінія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32" name="Полілінія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33" name="Полілінія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34" name="Полілінія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35" name="Полілінія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36" name="Полілінія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37" name="Полілінія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38" name="Полілінія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39" name="Полілінія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40" name="Полілінія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41" name="Полілінія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42" name="Полілінія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43" name="Полілінія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44" name="Полілінія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45" name="Полілінія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46" name="Полілінія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47" name="Полілінія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48" name="Полілінія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49" name="Полілінія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50" name="Полілінія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51" name="Полілінія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52" name="Полілінія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53" name="Полілінія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54" name="Полілінія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55" name="Полілінія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56" name="Полілінія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57" name="Полілінія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58" name="Полілінія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59" name="Полілінія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60" name="Полілінія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61" name="Полілінія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62" name="Полілінія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63" name="Полілінія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64" name="Полілінія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65" name="Полілінія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66" name="Полілінія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67" name="Полілінія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68" name="Полілінія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69" name="Полілінія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70" name="Полілінія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71" name="Полілінія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72" name="Полілінія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73" name="Полілінія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74" name="Полілінія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75" name="Полілінія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76" name="Полілінія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77" name="Полілінія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78" name="Полілінія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7" y="1905000"/>
            <a:ext cx="6859786" cy="2667000"/>
          </a:xfrm>
        </p:spPr>
        <p:txBody>
          <a:bodyPr anchor="b">
            <a:noAutofit/>
          </a:bodyPr>
          <a:lstStyle>
            <a:lvl1pPr algn="l" latinLnBrk="0">
              <a:defRPr lang="uk-UA" sz="4400" b="0" cap="none" baseline="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142107" y="5102526"/>
            <a:ext cx="6859786" cy="1069675"/>
          </a:xfrm>
        </p:spPr>
        <p:txBody>
          <a:bodyPr anchor="t">
            <a:normAutofit/>
          </a:bodyPr>
          <a:lstStyle>
            <a:lvl1pPr marL="0" indent="0" latinLnBrk="0">
              <a:spcBef>
                <a:spcPts val="0"/>
              </a:spcBef>
              <a:buNone/>
              <a:defRPr lang="uk-UA"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latinLnBrk="0">
              <a:buNone/>
              <a:defRPr lang="uk-UA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uk-UA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uk-UA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uk-UA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uk-UA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uk-UA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uk-UA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uk-UA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лінія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</p:grpSpPr>
        <p:sp>
          <p:nvSpPr>
            <p:cNvPr id="159" name="Полілінія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60" name="Полілінія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61" name="Полілінія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62" name="Полілінія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63" name="Полілінія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64" name="Полілінія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65" name="Полілінія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66" name="Полілінія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67" name="Полілінія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68" name="Полілінія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69" name="Полілінія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70" name="Полілінія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71" name="Полілінія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72" name="Полілінія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73" name="Полілінія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74" name="Полілінія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75" name="Полілінія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76" name="Полілінія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77" name="Полілінія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78" name="Полілінія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79" name="Полілінія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80" name="Полілінія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81" name="Полілінія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82" name="Полілінія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83" name="Полілінія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84" name="Полілінія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85" name="Полілінія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86" name="Полілінія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87" name="Полілінія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88" name="Полілінія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89" name="Полілінія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90" name="Полілінія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91" name="Полілінія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92" name="Полілінія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93" name="Полілінія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94" name="Полілінія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95" name="Полілінія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96" name="Полілінія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97" name="Полілінія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98" name="Полілінія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99" name="Полілінія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00" name="Полілінія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01" name="Полілінія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02" name="Полілінія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03" name="Полілінія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04" name="Полілінія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05" name="Полілінія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06" name="Полілінія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07" name="Полілінія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08" name="Полілінія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09" name="Полілінія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10" name="Полілінія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11" name="Полілінія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12" name="Полілінія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13" name="Полілінія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14" name="Полілінія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15" name="Полілінія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16" name="Полілінія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17" name="Полілінія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18" name="Полілінія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19" name="Полілінія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20" name="Полілінія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21" name="Полілінія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22" name="Полілінія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23" name="Полілінія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24" name="Полілінія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25" name="Полілінія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26" name="Полілінія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27" name="Полілінія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28" name="Полілінія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29" name="Полілінія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30" name="Полілінія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31" name="Полілінія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32" name="Полілінія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142107" y="1905000"/>
            <a:ext cx="3315563" cy="4267200"/>
          </a:xfrm>
        </p:spPr>
        <p:txBody>
          <a:bodyPr>
            <a:normAutofit/>
          </a:bodyPr>
          <a:lstStyle>
            <a:lvl1pPr latinLnBrk="0">
              <a:defRPr lang="uk-UA" sz="2400"/>
            </a:lvl1pPr>
            <a:lvl2pPr latinLnBrk="0">
              <a:defRPr lang="uk-UA" sz="2000"/>
            </a:lvl2pPr>
            <a:lvl3pPr latinLnBrk="0">
              <a:defRPr lang="uk-UA" sz="1800"/>
            </a:lvl3pPr>
            <a:lvl4pPr latinLnBrk="0">
              <a:defRPr lang="uk-UA" sz="1600"/>
            </a:lvl4pPr>
            <a:lvl5pPr latinLnBrk="0">
              <a:defRPr lang="uk-UA" sz="1600"/>
            </a:lvl5pPr>
            <a:lvl6pPr marL="1956816" latinLnBrk="0">
              <a:defRPr lang="uk-UA" sz="1600"/>
            </a:lvl6pPr>
            <a:lvl7pPr marL="1956816" latinLnBrk="0">
              <a:defRPr lang="uk-UA" sz="1600" baseline="0"/>
            </a:lvl7pPr>
            <a:lvl8pPr marL="1956816" latinLnBrk="0">
              <a:defRPr lang="uk-UA" sz="1600" baseline="0"/>
            </a:lvl8pPr>
            <a:lvl9pPr marL="1956816" latinLnBrk="0">
              <a:defRPr lang="uk-UA" sz="16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86332" y="1905000"/>
            <a:ext cx="3315562" cy="4267200"/>
          </a:xfrm>
        </p:spPr>
        <p:txBody>
          <a:bodyPr>
            <a:normAutofit/>
          </a:bodyPr>
          <a:lstStyle>
            <a:lvl1pPr latinLnBrk="0">
              <a:defRPr lang="uk-UA" sz="2400"/>
            </a:lvl1pPr>
            <a:lvl2pPr latinLnBrk="0">
              <a:defRPr lang="uk-UA" sz="2000"/>
            </a:lvl2pPr>
            <a:lvl3pPr latinLnBrk="0">
              <a:defRPr lang="uk-UA" sz="1800"/>
            </a:lvl3pPr>
            <a:lvl4pPr latinLnBrk="0">
              <a:defRPr lang="uk-UA" sz="1600"/>
            </a:lvl4pPr>
            <a:lvl5pPr latinLnBrk="0">
              <a:defRPr lang="uk-UA" sz="1600"/>
            </a:lvl5pPr>
            <a:lvl6pPr marL="1956816" latinLnBrk="0">
              <a:defRPr lang="uk-UA" sz="1600"/>
            </a:lvl6pPr>
            <a:lvl7pPr marL="1956816" latinLnBrk="0">
              <a:defRPr lang="uk-UA" sz="1600"/>
            </a:lvl7pPr>
            <a:lvl8pPr marL="1956816" latinLnBrk="0">
              <a:defRPr lang="uk-UA" sz="1600" baseline="0"/>
            </a:lvl8pPr>
            <a:lvl9pPr marL="1956816" latinLnBrk="0">
              <a:defRPr lang="uk-UA" sz="16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лінія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</p:grpSpPr>
        <p:sp>
          <p:nvSpPr>
            <p:cNvPr id="161" name="Полілінія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62" name="Полілінія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63" name="Полілінія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64" name="Полілінія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65" name="Полілінія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66" name="Полілінія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67" name="Полілінія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68" name="Полілінія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69" name="Полілінія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70" name="Полілінія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71" name="Полілінія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72" name="Полілінія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73" name="Полілінія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74" name="Полілінія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75" name="Полілінія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76" name="Полілінія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77" name="Полілінія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78" name="Полілінія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79" name="Полілінія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80" name="Полілінія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81" name="Полілінія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82" name="Полілінія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83" name="Полілінія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84" name="Полілінія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85" name="Полілінія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86" name="Полілінія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87" name="Полілінія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88" name="Полілінія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89" name="Полілінія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90" name="Полілінія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91" name="Полілінія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92" name="Полілінія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93" name="Полілінія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94" name="Полілінія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95" name="Полілінія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96" name="Полілінія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97" name="Полілінія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98" name="Полілінія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99" name="Полілінія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00" name="Полілінія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01" name="Полілінія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02" name="Полілінія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03" name="Полілінія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04" name="Полілінія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05" name="Полілінія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06" name="Полілінія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07" name="Полілінія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08" name="Полілінія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09" name="Полілінія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10" name="Полілінія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11" name="Полілінія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12" name="Полілінія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13" name="Полілінія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14" name="Полілінія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15" name="Полілінія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16" name="Полілінія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17" name="Полілінія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18" name="Полілінія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19" name="Полілінія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20" name="Полілінія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21" name="Полілінія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22" name="Полілінія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23" name="Полілінія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24" name="Полілінія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25" name="Полілінія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26" name="Полілінія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27" name="Полілінія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28" name="Полілінія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29" name="Полілінія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30" name="Полілінія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31" name="Полілінія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32" name="Полілінія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33" name="Полілінія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34" name="Полілінія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/>
          <a:lstStyle>
            <a:lvl1pPr latinLnBrk="0">
              <a:defRPr lang="uk-UA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142107" y="1905000"/>
            <a:ext cx="3313277" cy="762000"/>
          </a:xfrm>
        </p:spPr>
        <p:txBody>
          <a:bodyPr anchor="ctr"/>
          <a:lstStyle>
            <a:lvl1pPr marL="0" indent="0" latinLnBrk="0">
              <a:spcBef>
                <a:spcPts val="0"/>
              </a:spcBef>
              <a:buNone/>
              <a:defRPr lang="uk-UA" sz="2400" b="0"/>
            </a:lvl1pPr>
            <a:lvl2pPr marL="457200" indent="0" latinLnBrk="0">
              <a:buNone/>
              <a:defRPr lang="uk-UA" sz="2000" b="1"/>
            </a:lvl2pPr>
            <a:lvl3pPr marL="914400" indent="0" latinLnBrk="0">
              <a:buNone/>
              <a:defRPr lang="uk-UA" sz="1800" b="1"/>
            </a:lvl3pPr>
            <a:lvl4pPr marL="1371600" indent="0" latinLnBrk="0">
              <a:buNone/>
              <a:defRPr lang="uk-UA" sz="1600" b="1"/>
            </a:lvl4pPr>
            <a:lvl5pPr marL="1828800" indent="0" latinLnBrk="0">
              <a:buNone/>
              <a:defRPr lang="uk-UA" sz="1600" b="1"/>
            </a:lvl5pPr>
            <a:lvl6pPr marL="2286000" indent="0" latinLnBrk="0">
              <a:buNone/>
              <a:defRPr lang="uk-UA" sz="1600" b="1"/>
            </a:lvl6pPr>
            <a:lvl7pPr marL="2743200" indent="0" latinLnBrk="0">
              <a:buNone/>
              <a:defRPr lang="uk-UA" sz="1600" b="1"/>
            </a:lvl7pPr>
            <a:lvl8pPr marL="3200400" indent="0" latinLnBrk="0">
              <a:buNone/>
              <a:defRPr lang="uk-UA" sz="1600" b="1"/>
            </a:lvl8pPr>
            <a:lvl9pPr marL="3657600" indent="0" latinLnBrk="0">
              <a:buNone/>
              <a:defRPr lang="uk-UA"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1142107" y="2819400"/>
            <a:ext cx="3313277" cy="3352801"/>
          </a:xfrm>
        </p:spPr>
        <p:txBody>
          <a:bodyPr/>
          <a:lstStyle>
            <a:lvl1pPr latinLnBrk="0">
              <a:defRPr lang="uk-UA" sz="2400"/>
            </a:lvl1pPr>
            <a:lvl2pPr latinLnBrk="0">
              <a:defRPr lang="uk-UA" sz="2000"/>
            </a:lvl2pPr>
            <a:lvl3pPr latinLnBrk="0">
              <a:defRPr lang="uk-UA" sz="1800"/>
            </a:lvl3pPr>
            <a:lvl4pPr latinLnBrk="0">
              <a:defRPr lang="uk-UA" sz="1600"/>
            </a:lvl4pPr>
            <a:lvl5pPr latinLnBrk="0">
              <a:defRPr lang="uk-UA" sz="1600"/>
            </a:lvl5pPr>
            <a:lvl6pPr marL="1956816" latinLnBrk="0">
              <a:defRPr lang="uk-UA" sz="1600"/>
            </a:lvl6pPr>
            <a:lvl7pPr marL="1956816" latinLnBrk="0">
              <a:defRPr lang="uk-UA" sz="1600" baseline="0"/>
            </a:lvl7pPr>
            <a:lvl8pPr marL="1956816" latinLnBrk="0">
              <a:defRPr lang="uk-UA" sz="1600" baseline="0"/>
            </a:lvl8pPr>
            <a:lvl9pPr marL="1956816" latinLnBrk="0">
              <a:defRPr lang="uk-UA" sz="16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88616" y="1905000"/>
            <a:ext cx="3313277" cy="762000"/>
          </a:xfrm>
        </p:spPr>
        <p:txBody>
          <a:bodyPr anchor="ctr"/>
          <a:lstStyle>
            <a:lvl1pPr marL="0" indent="0" latinLnBrk="0">
              <a:spcBef>
                <a:spcPts val="0"/>
              </a:spcBef>
              <a:buNone/>
              <a:defRPr lang="uk-UA" sz="2400" b="0"/>
            </a:lvl1pPr>
            <a:lvl2pPr marL="457200" indent="0" latinLnBrk="0">
              <a:buNone/>
              <a:defRPr lang="uk-UA" sz="2000" b="1"/>
            </a:lvl2pPr>
            <a:lvl3pPr marL="914400" indent="0" latinLnBrk="0">
              <a:buNone/>
              <a:defRPr lang="uk-UA" sz="1800" b="1"/>
            </a:lvl3pPr>
            <a:lvl4pPr marL="1371600" indent="0" latinLnBrk="0">
              <a:buNone/>
              <a:defRPr lang="uk-UA" sz="1600" b="1"/>
            </a:lvl4pPr>
            <a:lvl5pPr marL="1828800" indent="0" latinLnBrk="0">
              <a:buNone/>
              <a:defRPr lang="uk-UA" sz="1600" b="1"/>
            </a:lvl5pPr>
            <a:lvl6pPr marL="2286000" indent="0" latinLnBrk="0">
              <a:buNone/>
              <a:defRPr lang="uk-UA" sz="1600" b="1"/>
            </a:lvl6pPr>
            <a:lvl7pPr marL="2743200" indent="0" latinLnBrk="0">
              <a:buNone/>
              <a:defRPr lang="uk-UA" sz="1600" b="1"/>
            </a:lvl7pPr>
            <a:lvl8pPr marL="3200400" indent="0" latinLnBrk="0">
              <a:buNone/>
              <a:defRPr lang="uk-UA" sz="1600" b="1"/>
            </a:lvl8pPr>
            <a:lvl9pPr marL="3657600" indent="0" latinLnBrk="0">
              <a:buNone/>
              <a:defRPr lang="uk-UA"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88616" y="2819400"/>
            <a:ext cx="3313277" cy="3352801"/>
          </a:xfrm>
        </p:spPr>
        <p:txBody>
          <a:bodyPr/>
          <a:lstStyle>
            <a:lvl1pPr latinLnBrk="0">
              <a:defRPr lang="uk-UA" sz="2400"/>
            </a:lvl1pPr>
            <a:lvl2pPr latinLnBrk="0">
              <a:defRPr lang="uk-UA" sz="2000"/>
            </a:lvl2pPr>
            <a:lvl3pPr latinLnBrk="0">
              <a:defRPr lang="uk-UA" sz="1800"/>
            </a:lvl3pPr>
            <a:lvl4pPr latinLnBrk="0">
              <a:defRPr lang="uk-UA" sz="1600"/>
            </a:lvl4pPr>
            <a:lvl5pPr marL="1956816" latinLnBrk="0">
              <a:defRPr lang="uk-UA" sz="1600"/>
            </a:lvl5pPr>
            <a:lvl6pPr marL="1956816" latinLnBrk="0">
              <a:defRPr lang="uk-UA" sz="1600"/>
            </a:lvl6pPr>
            <a:lvl7pPr marL="1956816" latinLnBrk="0">
              <a:defRPr lang="uk-UA" sz="1600"/>
            </a:lvl7pPr>
            <a:lvl8pPr marL="1956816" latinLnBrk="0">
              <a:defRPr lang="uk-UA" sz="1600"/>
            </a:lvl8pPr>
            <a:lvl9pPr marL="1956816" latinLnBrk="0">
              <a:defRPr lang="uk-UA"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лінія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</p:grpSpPr>
        <p:sp>
          <p:nvSpPr>
            <p:cNvPr id="157" name="Полілінія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58" name="Полілінія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59" name="Полілінія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60" name="Полілінія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61" name="Полілінія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62" name="Полілінія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63" name="Полілінія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64" name="Полілінія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65" name="Полілінія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66" name="Полілінія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67" name="Полілінія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68" name="Полілінія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69" name="Полілінія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70" name="Полілінія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71" name="Полілінія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72" name="Полілінія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73" name="Полілінія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74" name="Полілінія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75" name="Полілінія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76" name="Полілінія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77" name="Полілінія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78" name="Полілінія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79" name="Полілінія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80" name="Полілінія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81" name="Полілінія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82" name="Полілінія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83" name="Полілінія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84" name="Полілінія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85" name="Полілінія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86" name="Полілінія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87" name="Полілінія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88" name="Полілінія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89" name="Полілінія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90" name="Полілінія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91" name="Полілінія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92" name="Полілінія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93" name="Полілінія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94" name="Полілінія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95" name="Полілінія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96" name="Полілінія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97" name="Полілінія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98" name="Полілінія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199" name="Полілінія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00" name="Полілінія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01" name="Полілінія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02" name="Полілінія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03" name="Полілінія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04" name="Полілінія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05" name="Полілінія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06" name="Полілінія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07" name="Полілінія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08" name="Полілінія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09" name="Полілінія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10" name="Полілінія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11" name="Полілінія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12" name="Полілінія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13" name="Полілінія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14" name="Полілінія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15" name="Полілінія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16" name="Полілінія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17" name="Полілінія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18" name="Полілінія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19" name="Полілінія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20" name="Полілінія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21" name="Полілінія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22" name="Полілінія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23" name="Полілінія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24" name="Полілінія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25" name="Полілінія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26" name="Полілінія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27" name="Полілінія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28" name="Полілінія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29" name="Полілінія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  <p:sp>
          <p:nvSpPr>
            <p:cNvPr id="230" name="Полілінія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n>
                  <a:noFill/>
                </a:ln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рамка"/>
          <p:cNvGrpSpPr/>
          <p:nvPr/>
        </p:nvGrpSpPr>
        <p:grpSpPr bwMode="invGray">
          <a:xfrm>
            <a:off x="3314242" y="1630822"/>
            <a:ext cx="4719500" cy="4575885"/>
            <a:chOff x="4417839" y="1630821"/>
            <a:chExt cx="6291028" cy="4575885"/>
          </a:xfrm>
        </p:grpSpPr>
        <p:grpSp>
          <p:nvGrpSpPr>
            <p:cNvPr id="616" name="Група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Група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Полілінія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45" name="Полілінія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46" name="Полілінія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47" name="Поліліні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48" name="Поліліні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49" name="Полілінія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50" name="Полілінія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51" name="Поліліні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52" name="Поліліні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53" name="Поліліні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54" name="Поліліні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55" name="Поліліні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56" name="Поліліні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57" name="Поліліні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58" name="Поліліні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59" name="Поліліні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60" name="Поліліні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61" name="Поліліні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62" name="Поліліні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63" name="Поліліні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64" name="Поліліні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65" name="Поліліні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66" name="Поліліні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67" name="Поліліні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68" name="Поліліні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69" name="Поліліні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70" name="Поліліні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71" name="Поліліні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72" name="Поліліні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73" name="Поліліні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74" name="Поліліні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75" name="Поліліні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76" name="Поліліні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77" name="Поліліні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78" name="Поліліні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79" name="Поліліні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80" name="Поліліні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81" name="Поліліні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82" name="Поліліні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83" name="Поліліні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84" name="Поліліні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85" name="Поліліні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86" name="Поліліні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87" name="Поліліні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88" name="Поліліні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89" name="Поліліні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90" name="Поліліні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91" name="Поліліні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92" name="Поліліні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93" name="Поліліні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94" name="Поліліні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95" name="Поліліні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96" name="Поліліні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97" name="Поліліні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98" name="Поліліні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99" name="Поліліні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900" name="Поліліні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901" name="Поліліні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902" name="Поліліні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903" name="Поліліні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904" name="Поліліні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905" name="Поліліні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906" name="Поліліні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907" name="Поліліні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908" name="Поліліні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909" name="Поліліні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910" name="Поліліні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911" name="Поліліні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912" name="Поліліні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913" name="Поліліні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914" name="Поліліні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915" name="Поліліні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916" name="Поліліні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917" name="Поліліні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Група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Полілінія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71" name="Полілінія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72" name="Полілінія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73" name="Поліліні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74" name="Поліліні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75" name="Полілінія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76" name="Полілінія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77" name="Поліліні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78" name="Поліліні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79" name="Поліліні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80" name="Поліліні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81" name="Поліліні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82" name="Поліліні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83" name="Поліліні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84" name="Поліліні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85" name="Поліліні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86" name="Поліліні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87" name="Поліліні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88" name="Поліліні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89" name="Поліліні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90" name="Поліліні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91" name="Поліліні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92" name="Поліліні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93" name="Поліліні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94" name="Поліліні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95" name="Поліліні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96" name="Поліліні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97" name="Поліліні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98" name="Поліліні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99" name="Поліліні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00" name="Поліліні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01" name="Поліліні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02" name="Поліліні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03" name="Поліліні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04" name="Поліліні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05" name="Поліліні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06" name="Поліліні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07" name="Поліліні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08" name="Поліліні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09" name="Поліліні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10" name="Поліліні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11" name="Поліліні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12" name="Поліліні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13" name="Поліліні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14" name="Поліліні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15" name="Поліліні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16" name="Поліліні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17" name="Поліліні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18" name="Поліліні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19" name="Поліліні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20" name="Поліліні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21" name="Поліліні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22" name="Поліліні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23" name="Поліліні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24" name="Поліліні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25" name="Поліліні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26" name="Поліліні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27" name="Поліліні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28" name="Поліліні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29" name="Поліліні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30" name="Поліліні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31" name="Поліліні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32" name="Поліліні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33" name="Поліліні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34" name="Поліліні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35" name="Поліліні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36" name="Поліліні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37" name="Поліліні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38" name="Поліліні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39" name="Поліліні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40" name="Поліліні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41" name="Поліліні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42" name="Поліліні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43" name="Поліліні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Група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Група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Полілінія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95" name="Полілінія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96" name="Полілінія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97" name="Поліліні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98" name="Поліліні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99" name="Полілінія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00" name="Полілінія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01" name="Поліліні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02" name="Поліліні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03" name="Поліліні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04" name="Поліліні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05" name="Поліліні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06" name="Поліліні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07" name="Поліліні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08" name="Поліліні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09" name="Поліліні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10" name="Поліліні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11" name="Поліліні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12" name="Поліліні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13" name="Поліліні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14" name="Поліліні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15" name="Поліліні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16" name="Поліліні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17" name="Поліліні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18" name="Поліліні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19" name="Поліліні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20" name="Поліліні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21" name="Поліліні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22" name="Поліліні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23" name="Поліліні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24" name="Поліліні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25" name="Поліліні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26" name="Поліліні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27" name="Поліліні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28" name="Поліліні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29" name="Поліліні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30" name="Поліліні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31" name="Поліліні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32" name="Поліліні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33" name="Поліліні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34" name="Поліліні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35" name="Поліліні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36" name="Поліліні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37" name="Поліліні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38" name="Поліліні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39" name="Поліліні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40" name="Поліліні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41" name="Поліліні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42" name="Поліліні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43" name="Поліліні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44" name="Поліліні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45" name="Поліліні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46" name="Поліліні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47" name="Поліліні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48" name="Поліліні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49" name="Поліліні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50" name="Поліліні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51" name="Поліліні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52" name="Поліліні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53" name="Поліліні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54" name="Поліліні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55" name="Поліліні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56" name="Поліліні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57" name="Поліліні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58" name="Поліліні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59" name="Поліліні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60" name="Поліліні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61" name="Поліліні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62" name="Поліліні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63" name="Поліліні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64" name="Поліліні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65" name="Поліліні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66" name="Поліліні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67" name="Поліліні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Група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Полілінія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21" name="Полілінія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22" name="Полілінія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23" name="Поліліні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24" name="Поліліні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25" name="Полілінія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26" name="Полілінія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27" name="Поліліні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28" name="Поліліні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29" name="Поліліні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30" name="Поліліні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31" name="Поліліні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32" name="Поліліні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33" name="Поліліні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34" name="Поліліні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35" name="Поліліні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36" name="Поліліні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37" name="Поліліні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38" name="Поліліні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39" name="Поліліні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40" name="Поліліні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41" name="Поліліні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42" name="Поліліні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43" name="Поліліні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44" name="Поліліні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45" name="Поліліні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46" name="Поліліні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47" name="Поліліні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48" name="Поліліні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49" name="Поліліні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50" name="Поліліні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51" name="Поліліні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52" name="Поліліні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53" name="Поліліні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54" name="Поліліні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55" name="Поліліні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56" name="Поліліні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57" name="Поліліні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58" name="Поліліні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59" name="Поліліні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60" name="Поліліні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61" name="Поліліні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62" name="Поліліні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63" name="Поліліні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64" name="Поліліні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65" name="Поліліні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66" name="Поліліні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67" name="Поліліні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68" name="Поліліні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69" name="Поліліні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70" name="Поліліні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71" name="Поліліні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72" name="Поліліні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73" name="Поліліні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74" name="Поліліні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75" name="Поліліні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76" name="Поліліні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77" name="Поліліні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78" name="Поліліні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79" name="Поліліні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80" name="Поліліні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81" name="Поліліні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82" name="Поліліні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83" name="Поліліні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84" name="Поліліні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85" name="Поліліні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86" name="Поліліні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87" name="Поліліні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88" name="Поліліні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89" name="Поліліні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90" name="Поліліні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91" name="Поліліні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92" name="Поліліні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93" name="Поліліні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 anchor="b">
            <a:noAutofit/>
          </a:bodyPr>
          <a:lstStyle>
            <a:lvl1pPr algn="l" latinLnBrk="0">
              <a:defRPr lang="uk-UA" sz="3200" b="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33436" y="1905000"/>
            <a:ext cx="4253068" cy="4038600"/>
          </a:xfrm>
        </p:spPr>
        <p:txBody>
          <a:bodyPr>
            <a:normAutofit/>
          </a:bodyPr>
          <a:lstStyle>
            <a:lvl1pPr latinLnBrk="0">
              <a:defRPr lang="uk-UA" sz="2400"/>
            </a:lvl1pPr>
            <a:lvl2pPr latinLnBrk="0">
              <a:defRPr lang="uk-UA" sz="2000"/>
            </a:lvl2pPr>
            <a:lvl3pPr latinLnBrk="0">
              <a:defRPr lang="uk-UA" sz="1800"/>
            </a:lvl3pPr>
            <a:lvl4pPr latinLnBrk="0">
              <a:defRPr lang="uk-UA" sz="1600"/>
            </a:lvl4pPr>
            <a:lvl5pPr latinLnBrk="0">
              <a:defRPr lang="uk-UA" sz="1600"/>
            </a:lvl5pPr>
            <a:lvl6pPr latinLnBrk="0">
              <a:defRPr lang="uk-UA" sz="1600"/>
            </a:lvl6pPr>
            <a:lvl7pPr latinLnBrk="0">
              <a:defRPr lang="uk-UA" sz="1600" baseline="0"/>
            </a:lvl7pPr>
            <a:lvl8pPr latinLnBrk="0">
              <a:defRPr lang="uk-UA" sz="1600" baseline="0"/>
            </a:lvl8pPr>
            <a:lvl9pPr latinLnBrk="0">
              <a:defRPr lang="uk-UA" sz="16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142107" y="3429000"/>
            <a:ext cx="2057936" cy="2743200"/>
          </a:xfrm>
        </p:spPr>
        <p:txBody>
          <a:bodyPr anchor="b"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uk-UA" sz="1600"/>
            </a:lvl1pPr>
            <a:lvl2pPr marL="457200" indent="0" latinLnBrk="0">
              <a:buNone/>
              <a:defRPr lang="uk-UA" sz="1200"/>
            </a:lvl2pPr>
            <a:lvl3pPr marL="914400" indent="0" latinLnBrk="0">
              <a:buNone/>
              <a:defRPr lang="uk-UA" sz="1000"/>
            </a:lvl3pPr>
            <a:lvl4pPr marL="1371600" indent="0" latinLnBrk="0">
              <a:buNone/>
              <a:defRPr lang="uk-UA" sz="900"/>
            </a:lvl4pPr>
            <a:lvl5pPr marL="1828800" indent="0" latinLnBrk="0">
              <a:buNone/>
              <a:defRPr lang="uk-UA" sz="900"/>
            </a:lvl5pPr>
            <a:lvl6pPr marL="2286000" indent="0" latinLnBrk="0">
              <a:buNone/>
              <a:defRPr lang="uk-UA" sz="900"/>
            </a:lvl6pPr>
            <a:lvl7pPr marL="2743200" indent="0" latinLnBrk="0">
              <a:buNone/>
              <a:defRPr lang="uk-UA" sz="900"/>
            </a:lvl7pPr>
            <a:lvl8pPr marL="3200400" indent="0" latinLnBrk="0">
              <a:buNone/>
              <a:defRPr lang="uk-UA" sz="900"/>
            </a:lvl8pPr>
            <a:lvl9pPr marL="3657600" indent="0" latinLnBrk="0">
              <a:buNone/>
              <a:defRPr lang="uk-UA"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рамка"/>
          <p:cNvGrpSpPr/>
          <p:nvPr/>
        </p:nvGrpSpPr>
        <p:grpSpPr bwMode="invGray">
          <a:xfrm flipH="1">
            <a:off x="1085908" y="1630822"/>
            <a:ext cx="4719500" cy="4575885"/>
            <a:chOff x="4417839" y="1630821"/>
            <a:chExt cx="6291028" cy="4575885"/>
          </a:xfrm>
        </p:grpSpPr>
        <p:grpSp>
          <p:nvGrpSpPr>
            <p:cNvPr id="615" name="Група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Група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Полілінія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44" name="Полілінія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45" name="Полілінія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46" name="Поліліні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47" name="Поліліні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48" name="Полілінія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49" name="Полілінія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50" name="Поліліні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51" name="Поліліні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52" name="Поліліні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53" name="Поліліні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54" name="Поліліні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55" name="Поліліні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56" name="Поліліні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57" name="Поліліні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58" name="Поліліні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59" name="Поліліні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60" name="Поліліні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61" name="Поліліні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62" name="Поліліні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63" name="Поліліні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64" name="Поліліні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65" name="Поліліні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66" name="Поліліні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67" name="Поліліні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68" name="Поліліні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69" name="Поліліні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70" name="Поліліні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71" name="Поліліні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72" name="Поліліні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73" name="Поліліні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74" name="Поліліні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75" name="Поліліні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76" name="Поліліні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77" name="Поліліні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78" name="Поліліні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79" name="Поліліні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80" name="Поліліні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81" name="Поліліні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82" name="Поліліні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83" name="Поліліні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84" name="Поліліні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85" name="Поліліні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86" name="Поліліні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87" name="Поліліні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88" name="Поліліні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89" name="Поліліні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90" name="Поліліні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91" name="Поліліні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92" name="Поліліні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93" name="Поліліні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94" name="Поліліні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95" name="Поліліні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96" name="Поліліні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97" name="Поліліні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98" name="Поліліні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99" name="Поліліні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900" name="Поліліні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901" name="Поліліні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902" name="Поліліні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903" name="Поліліні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904" name="Поліліні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905" name="Поліліні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906" name="Поліліні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907" name="Поліліні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908" name="Поліліні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909" name="Поліліні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910" name="Поліліні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911" name="Поліліні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912" name="Поліліні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913" name="Поліліні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914" name="Поліліні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915" name="Поліліні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916" name="Поліліні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Група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Полілінія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70" name="Полілінія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71" name="Полілінія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72" name="Поліліні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73" name="Поліліні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74" name="Полілінія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75" name="Полілінія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76" name="Поліліні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77" name="Поліліні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78" name="Поліліні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79" name="Поліліні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80" name="Поліліні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81" name="Поліліні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82" name="Поліліні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83" name="Поліліні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84" name="Поліліні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85" name="Поліліні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86" name="Поліліні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87" name="Поліліні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88" name="Поліліні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89" name="Поліліні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90" name="Поліліні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91" name="Поліліні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92" name="Поліліні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93" name="Поліліні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94" name="Поліліні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95" name="Поліліні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96" name="Поліліні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97" name="Поліліні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98" name="Поліліні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99" name="Поліліні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00" name="Поліліні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01" name="Поліліні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02" name="Поліліні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03" name="Поліліні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04" name="Поліліні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05" name="Поліліні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06" name="Поліліні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07" name="Поліліні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08" name="Поліліні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09" name="Поліліні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10" name="Поліліні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11" name="Поліліні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12" name="Поліліні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13" name="Поліліні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14" name="Поліліні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15" name="Поліліні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16" name="Поліліні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17" name="Поліліні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18" name="Поліліні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19" name="Поліліні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20" name="Поліліні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21" name="Поліліні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22" name="Поліліні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23" name="Поліліні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24" name="Поліліні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25" name="Поліліні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26" name="Поліліні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27" name="Поліліні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28" name="Поліліні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29" name="Поліліні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30" name="Поліліні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31" name="Поліліні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32" name="Поліліні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33" name="Поліліні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34" name="Поліліні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35" name="Поліліні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36" name="Поліліні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37" name="Поліліні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38" name="Поліліні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39" name="Поліліні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40" name="Поліліні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41" name="Поліліні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842" name="Поліліні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Група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Група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Полілінія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94" name="Полілінія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95" name="Полілінія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96" name="Поліліні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97" name="Поліліні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98" name="Полілінія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99" name="Полілінія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00" name="Поліліні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01" name="Поліліні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02" name="Поліліні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03" name="Поліліні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04" name="Поліліні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05" name="Поліліні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06" name="Поліліні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07" name="Поліліні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08" name="Поліліні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09" name="Поліліні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10" name="Поліліні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11" name="Поліліні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12" name="Поліліні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13" name="Поліліні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14" name="Поліліні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15" name="Поліліні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16" name="Поліліні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17" name="Поліліні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18" name="Поліліні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19" name="Поліліні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20" name="Поліліні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21" name="Поліліні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22" name="Поліліні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23" name="Поліліні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24" name="Поліліні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25" name="Поліліні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26" name="Поліліні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27" name="Поліліні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28" name="Поліліні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29" name="Поліліні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30" name="Поліліні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31" name="Поліліні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32" name="Поліліні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33" name="Поліліні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34" name="Поліліні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35" name="Поліліні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36" name="Поліліні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37" name="Поліліні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38" name="Поліліні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39" name="Поліліні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40" name="Поліліні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41" name="Поліліні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42" name="Поліліні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43" name="Поліліні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44" name="Поліліні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45" name="Поліліні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46" name="Поліліні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47" name="Поліліні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48" name="Поліліні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49" name="Поліліні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50" name="Поліліні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51" name="Поліліні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52" name="Поліліні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53" name="Поліліні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54" name="Поліліні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55" name="Поліліні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56" name="Поліліні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57" name="Поліліні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58" name="Поліліні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59" name="Поліліні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60" name="Поліліні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61" name="Поліліні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62" name="Поліліні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63" name="Поліліні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64" name="Поліліні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65" name="Поліліні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766" name="Поліліні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Група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Полілінія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20" name="Полілінія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21" name="Полілінія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22" name="Полілінія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23" name="Полілінія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24" name="Полілінія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25" name="Полілінія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26" name="Полілінія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27" name="Полілінія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28" name="Полілінія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29" name="Полілінія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30" name="Полілінія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31" name="Полілінія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32" name="Полілінія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33" name="Полілінія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34" name="Полілінія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35" name="Полілінія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36" name="Полілінія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37" name="Полілінія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38" name="Полілінія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39" name="Полілінія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40" name="Полілінія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41" name="Полілінія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42" name="Полілінія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43" name="Полілінія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44" name="Полілінія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45" name="Полілінія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46" name="Полілінія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47" name="Полілінія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48" name="Полілінія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49" name="Полілінія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50" name="Полілінія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51" name="Полілінія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52" name="Полілінія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53" name="Полілінія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54" name="Полілінія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55" name="Полілінія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56" name="Полілінія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57" name="Полілінія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58" name="Полілінія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59" name="Полілінія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60" name="Полілінія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61" name="Полілінія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62" name="Полілінія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63" name="Полілінія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64" name="Полілінія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65" name="Полілінія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66" name="Полілінія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67" name="Полілінія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68" name="Полілінія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69" name="Полілінія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70" name="Полілінія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71" name="Полілінія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72" name="Полілінія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73" name="Полілінія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74" name="Полілінія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75" name="Полілінія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76" name="Полілінія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77" name="Полілінія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78" name="Полілінія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79" name="Полілінія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80" name="Полілінія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81" name="Полілінія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82" name="Полілінія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83" name="Полілінія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84" name="Полілінія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85" name="Полілінія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86" name="Полілінія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87" name="Полілінія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88" name="Полілінія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89" name="Полілінія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90" name="Полілінія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91" name="Полілінія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  <p:sp>
              <p:nvSpPr>
                <p:cNvPr id="692" name="Полілінія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 anchor="b">
            <a:noAutofit/>
          </a:bodyPr>
          <a:lstStyle>
            <a:lvl1pPr algn="l" latinLnBrk="0">
              <a:defRPr lang="uk-UA" sz="3200" b="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309719" y="1884311"/>
            <a:ext cx="4253068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 latinLnBrk="0">
              <a:buNone/>
              <a:defRPr lang="uk-UA" sz="2400"/>
            </a:lvl1pPr>
            <a:lvl2pPr marL="457200" indent="0" latinLnBrk="0">
              <a:buNone/>
              <a:defRPr lang="uk-UA" sz="2800"/>
            </a:lvl2pPr>
            <a:lvl3pPr marL="914400" indent="0" latinLnBrk="0">
              <a:buNone/>
              <a:defRPr lang="uk-UA" sz="2400"/>
            </a:lvl3pPr>
            <a:lvl4pPr marL="1371600" indent="0" latinLnBrk="0">
              <a:buNone/>
              <a:defRPr lang="uk-UA" sz="2000"/>
            </a:lvl4pPr>
            <a:lvl5pPr marL="1828800" indent="0" latinLnBrk="0">
              <a:buNone/>
              <a:defRPr lang="uk-UA" sz="2000"/>
            </a:lvl5pPr>
            <a:lvl6pPr marL="2286000" indent="0" latinLnBrk="0">
              <a:buNone/>
              <a:defRPr lang="uk-UA" sz="2000"/>
            </a:lvl6pPr>
            <a:lvl7pPr marL="2743200" indent="0" latinLnBrk="0">
              <a:buNone/>
              <a:defRPr lang="uk-UA" sz="2000"/>
            </a:lvl7pPr>
            <a:lvl8pPr marL="3200400" indent="0" latinLnBrk="0">
              <a:buNone/>
              <a:defRPr lang="uk-UA" sz="2000"/>
            </a:lvl8pPr>
            <a:lvl9pPr marL="3657600" indent="0" latinLnBrk="0">
              <a:buNone/>
              <a:defRPr lang="uk-UA"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5931014" y="3411748"/>
            <a:ext cx="2057936" cy="2743200"/>
          </a:xfrm>
        </p:spPr>
        <p:txBody>
          <a:bodyPr anchor="b"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uk-UA" sz="1600"/>
            </a:lvl1pPr>
            <a:lvl2pPr marL="457200" indent="0" latinLnBrk="0">
              <a:buNone/>
              <a:defRPr lang="uk-UA" sz="1200"/>
            </a:lvl2pPr>
            <a:lvl3pPr marL="914400" indent="0" latinLnBrk="0">
              <a:buNone/>
              <a:defRPr lang="uk-UA" sz="1000"/>
            </a:lvl3pPr>
            <a:lvl4pPr marL="1371600" indent="0" latinLnBrk="0">
              <a:buNone/>
              <a:defRPr lang="uk-UA" sz="900"/>
            </a:lvl4pPr>
            <a:lvl5pPr marL="1828800" indent="0" latinLnBrk="0">
              <a:buNone/>
              <a:defRPr lang="uk-UA" sz="900"/>
            </a:lvl5pPr>
            <a:lvl6pPr marL="2286000" indent="0" latinLnBrk="0">
              <a:buNone/>
              <a:defRPr lang="uk-UA" sz="900"/>
            </a:lvl6pPr>
            <a:lvl7pPr marL="2743200" indent="0" latinLnBrk="0">
              <a:buNone/>
              <a:defRPr lang="uk-UA" sz="900"/>
            </a:lvl7pPr>
            <a:lvl8pPr marL="3200400" indent="0" latinLnBrk="0">
              <a:buNone/>
              <a:defRPr lang="uk-UA" sz="900"/>
            </a:lvl8pPr>
            <a:lvl9pPr marL="3657600" indent="0" latinLnBrk="0">
              <a:buNone/>
              <a:defRPr lang="uk-UA"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6BD430-017C-4676-82D9-7B987825970A}" type="datetime1">
              <a:rPr lang="uk-UA" smtClean="0"/>
              <a:pPr/>
              <a:t>23.03.2015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142108" y="1905000"/>
            <a:ext cx="6859786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6058287" y="6400801"/>
            <a:ext cx="933137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uk-UA"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1142107" y="6400801"/>
            <a:ext cx="4744685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uk-UA"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7144419" y="6400801"/>
            <a:ext cx="857475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uk-UA"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uk-UA"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lang="uk-UA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lang="uk-UA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lang="uk-UA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lang="uk-UA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lang="uk-UA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lang="uk-UA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lang="uk-UA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lang="uk-UA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lang="uk-UA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lang="uk-UA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uk-UA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uk-UA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uk-UA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uk-UA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uk-UA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uk-UA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uk-UA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uk-UA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Передумови розвитку технологічного підприємництва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Сенько Олена</a:t>
            </a:r>
          </a:p>
          <a:p>
            <a:r>
              <a:rPr lang="uk-UA" dirty="0" err="1" smtClean="0"/>
              <a:t>ФЕтаУ</a:t>
            </a:r>
            <a:endParaRPr lang="uk-UA" dirty="0"/>
          </a:p>
          <a:p>
            <a:r>
              <a:rPr lang="uk-UA" dirty="0" smtClean="0"/>
              <a:t>група 208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794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877"/>
            <a:ext cx="9144000" cy="6466245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2924944"/>
            <a:ext cx="6859786" cy="346328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sz="2800" dirty="0"/>
              <a:t>Світові соціально-економічні процеси сьогодні швидко розвиваються, через що виникає потреба у створенні нових економічних моделей та шляхах ведення підприємницької діяльності. Враховуючи те, що передбачуваність, стабільність і саморегуляція властива ринку лише при теоретичному огляді, впровадження інновацій дедалі частіше розглядається як єдиний спосіб підвищення конкурентоздатності товарів, що виробляються, підтримки високих темпів розвитку і рівня прибутковості. </a:t>
            </a:r>
            <a:r>
              <a:rPr lang="uk-UA" dirty="0"/>
              <a:t/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620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624" y="3789040"/>
            <a:ext cx="4250264" cy="303922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4920" y="60464"/>
            <a:ext cx="88575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Економіка</a:t>
            </a:r>
            <a:r>
              <a:rPr lang="ru-RU" sz="2400" dirty="0"/>
              <a:t> будь-</a:t>
            </a:r>
            <a:r>
              <a:rPr lang="ru-RU" sz="2400" dirty="0" err="1"/>
              <a:t>якої</a:t>
            </a:r>
            <a:r>
              <a:rPr lang="ru-RU" sz="2400" dirty="0"/>
              <a:t> </a:t>
            </a:r>
            <a:r>
              <a:rPr lang="ru-RU" sz="2400" dirty="0" err="1"/>
              <a:t>держави</a:t>
            </a:r>
            <a:r>
              <a:rPr lang="ru-RU" sz="2400" dirty="0"/>
              <a:t> </a:t>
            </a:r>
            <a:r>
              <a:rPr lang="ru-RU" sz="2400" dirty="0" err="1"/>
              <a:t>завжди</a:t>
            </a:r>
            <a:r>
              <a:rPr lang="ru-RU" sz="2400" dirty="0"/>
              <a:t> </a:t>
            </a:r>
            <a:r>
              <a:rPr lang="ru-RU" sz="2400" dirty="0" err="1"/>
              <a:t>залежатиме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підприємців</a:t>
            </a:r>
            <a:r>
              <a:rPr lang="ru-RU" sz="2400" dirty="0"/>
              <a:t>, </a:t>
            </a:r>
            <a:r>
              <a:rPr lang="ru-RU" sz="2400" dirty="0" err="1"/>
              <a:t>діяльність</a:t>
            </a:r>
            <a:r>
              <a:rPr lang="ru-RU" sz="2400" dirty="0"/>
              <a:t> </a:t>
            </a:r>
            <a:r>
              <a:rPr lang="ru-RU" sz="2400" dirty="0" err="1"/>
              <a:t>яких</a:t>
            </a:r>
            <a:r>
              <a:rPr lang="ru-RU" sz="2400" dirty="0"/>
              <a:t>  </a:t>
            </a:r>
            <a:r>
              <a:rPr lang="ru-RU" sz="2400" dirty="0" err="1"/>
              <a:t>являє</a:t>
            </a:r>
            <a:r>
              <a:rPr lang="ru-RU" sz="2400" dirty="0"/>
              <a:t> собою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рушійну</a:t>
            </a:r>
            <a:r>
              <a:rPr lang="ru-RU" sz="2400" dirty="0"/>
              <a:t> силу. </a:t>
            </a:r>
            <a:r>
              <a:rPr lang="ru-RU" sz="2400" dirty="0" err="1"/>
              <a:t>Саме</a:t>
            </a:r>
            <a:r>
              <a:rPr lang="ru-RU" sz="2400" dirty="0"/>
              <a:t> тому, </a:t>
            </a:r>
            <a:r>
              <a:rPr lang="ru-RU" sz="2400" dirty="0" err="1"/>
              <a:t>звертаючись</a:t>
            </a:r>
            <a:r>
              <a:rPr lang="ru-RU" sz="2400" dirty="0"/>
              <a:t> до </a:t>
            </a:r>
            <a:r>
              <a:rPr lang="ru-RU" sz="2400" dirty="0" err="1"/>
              <a:t>сьогодення</a:t>
            </a:r>
            <a:r>
              <a:rPr lang="ru-RU" sz="2400" dirty="0"/>
              <a:t>, </a:t>
            </a:r>
            <a:r>
              <a:rPr lang="ru-RU" sz="2400" dirty="0" err="1"/>
              <a:t>актуальним</a:t>
            </a:r>
            <a:r>
              <a:rPr lang="ru-RU" sz="2400" dirty="0"/>
              <a:t> є </a:t>
            </a:r>
            <a:r>
              <a:rPr lang="ru-RU" sz="2400" dirty="0" err="1"/>
              <a:t>питання</a:t>
            </a:r>
            <a:r>
              <a:rPr lang="ru-RU" sz="2400" dirty="0"/>
              <a:t> </a:t>
            </a:r>
            <a:r>
              <a:rPr lang="ru-RU" sz="2400" dirty="0" err="1"/>
              <a:t>введення</a:t>
            </a:r>
            <a:r>
              <a:rPr lang="ru-RU" sz="2400" dirty="0"/>
              <a:t> </a:t>
            </a:r>
            <a:r>
              <a:rPr lang="ru-RU" sz="2400" dirty="0" err="1"/>
              <a:t>наукових</a:t>
            </a:r>
            <a:r>
              <a:rPr lang="ru-RU" sz="2400" dirty="0"/>
              <a:t> </a:t>
            </a:r>
            <a:r>
              <a:rPr lang="ru-RU" sz="2400" dirty="0" err="1"/>
              <a:t>досягнень</a:t>
            </a:r>
            <a:r>
              <a:rPr lang="ru-RU" sz="2400" dirty="0"/>
              <a:t> в один </a:t>
            </a:r>
            <a:r>
              <a:rPr lang="ru-RU" sz="2400" dirty="0" err="1"/>
              <a:t>потік</a:t>
            </a:r>
            <a:r>
              <a:rPr lang="ru-RU" sz="2400" dirty="0"/>
              <a:t> </a:t>
            </a:r>
            <a:r>
              <a:rPr lang="ru-RU" sz="2400" dirty="0" err="1"/>
              <a:t>розвитку</a:t>
            </a:r>
            <a:r>
              <a:rPr lang="ru-RU" sz="2400" dirty="0"/>
              <a:t> з </a:t>
            </a:r>
            <a:r>
              <a:rPr lang="ru-RU" sz="2400" dirty="0" err="1"/>
              <a:t>бізнесом</a:t>
            </a:r>
            <a:r>
              <a:rPr lang="ru-RU" sz="2400" dirty="0"/>
              <a:t>. В основу </a:t>
            </a:r>
            <a:r>
              <a:rPr lang="ru-RU" sz="2400" dirty="0" err="1"/>
              <a:t>технологічного</a:t>
            </a:r>
            <a:r>
              <a:rPr lang="ru-RU" sz="2400" dirty="0"/>
              <a:t> </a:t>
            </a:r>
            <a:r>
              <a:rPr lang="ru-RU" sz="2400" dirty="0" err="1"/>
              <a:t>підприємництва</a:t>
            </a:r>
            <a:r>
              <a:rPr lang="ru-RU" sz="2400" dirty="0"/>
              <a:t> </a:t>
            </a:r>
            <a:r>
              <a:rPr lang="ru-RU" sz="2400" dirty="0" err="1"/>
              <a:t>покладено</a:t>
            </a:r>
            <a:r>
              <a:rPr lang="ru-RU" sz="2400" dirty="0"/>
              <a:t> </a:t>
            </a:r>
            <a:r>
              <a:rPr lang="ru-RU" sz="2400" dirty="0" err="1"/>
              <a:t>інноваційну</a:t>
            </a:r>
            <a:r>
              <a:rPr lang="ru-RU" sz="2400" dirty="0"/>
              <a:t> </a:t>
            </a:r>
            <a:r>
              <a:rPr lang="ru-RU" sz="2400" dirty="0" err="1"/>
              <a:t>ідею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яскраво</a:t>
            </a:r>
            <a:r>
              <a:rPr lang="ru-RU" sz="2400" dirty="0"/>
              <a:t> </a:t>
            </a:r>
            <a:r>
              <a:rPr lang="ru-RU" sz="2400" dirty="0" err="1"/>
              <a:t>вирізняє</a:t>
            </a:r>
            <a:r>
              <a:rPr lang="ru-RU" sz="2400" dirty="0"/>
              <a:t>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інших</a:t>
            </a:r>
            <a:r>
              <a:rPr lang="ru-RU" sz="2400" dirty="0"/>
              <a:t> форм </a:t>
            </a:r>
            <a:r>
              <a:rPr lang="ru-RU" sz="2400" dirty="0" err="1"/>
              <a:t>підприємництва</a:t>
            </a:r>
            <a:r>
              <a:rPr lang="ru-RU" sz="2400" dirty="0"/>
              <a:t>(</a:t>
            </a:r>
            <a:r>
              <a:rPr lang="ru-RU" sz="2400" dirty="0" err="1"/>
              <a:t>соціального</a:t>
            </a:r>
            <a:r>
              <a:rPr lang="ru-RU" sz="2400" dirty="0"/>
              <a:t> та </a:t>
            </a:r>
            <a:r>
              <a:rPr lang="ru-RU" sz="2400" dirty="0" err="1"/>
              <a:t>індивідуального</a:t>
            </a:r>
            <a:r>
              <a:rPr lang="ru-RU" sz="2400" dirty="0"/>
              <a:t>), </a:t>
            </a:r>
            <a:r>
              <a:rPr lang="ru-RU" sz="2400" dirty="0" err="1"/>
              <a:t>тобто</a:t>
            </a:r>
            <a:r>
              <a:rPr lang="ru-RU" sz="2400" dirty="0"/>
              <a:t> </a:t>
            </a:r>
            <a:r>
              <a:rPr lang="ru-RU" sz="2400" dirty="0" err="1"/>
              <a:t>присутнє</a:t>
            </a:r>
            <a:r>
              <a:rPr lang="ru-RU" sz="2400" dirty="0"/>
              <a:t> </a:t>
            </a:r>
            <a:r>
              <a:rPr lang="ru-RU" sz="2400" dirty="0" err="1"/>
              <a:t>використання</a:t>
            </a:r>
            <a:r>
              <a:rPr lang="ru-RU" sz="2400" dirty="0"/>
              <a:t> </a:t>
            </a:r>
            <a:r>
              <a:rPr lang="ru-RU" sz="2400" dirty="0" err="1"/>
              <a:t>новітніх</a:t>
            </a:r>
            <a:r>
              <a:rPr lang="ru-RU" sz="2400" dirty="0"/>
              <a:t> </a:t>
            </a:r>
            <a:r>
              <a:rPr lang="ru-RU" sz="2400" dirty="0" err="1"/>
              <a:t>наукових</a:t>
            </a:r>
            <a:r>
              <a:rPr lang="ru-RU" sz="2400" dirty="0"/>
              <a:t> </a:t>
            </a:r>
            <a:r>
              <a:rPr lang="ru-RU" sz="2400" dirty="0" err="1"/>
              <a:t>знань</a:t>
            </a:r>
            <a:r>
              <a:rPr lang="ru-RU" sz="2400" dirty="0"/>
              <a:t> та </a:t>
            </a:r>
            <a:r>
              <a:rPr lang="ru-RU" sz="2400" dirty="0" err="1"/>
              <a:t>технологій</a:t>
            </a:r>
            <a:r>
              <a:rPr lang="ru-RU" sz="2400" dirty="0"/>
              <a:t>, правами на </a:t>
            </a:r>
            <a:r>
              <a:rPr lang="ru-RU" sz="2400" dirty="0" err="1"/>
              <a:t>котрі</a:t>
            </a:r>
            <a:r>
              <a:rPr lang="ru-RU" sz="2400" dirty="0"/>
              <a:t> </a:t>
            </a:r>
            <a:r>
              <a:rPr lang="ru-RU" sz="2400" dirty="0" err="1"/>
              <a:t>володіє</a:t>
            </a:r>
            <a:r>
              <a:rPr lang="ru-RU" sz="2400" dirty="0"/>
              <a:t> </a:t>
            </a:r>
            <a:r>
              <a:rPr lang="ru-RU" sz="2400" dirty="0" err="1"/>
              <a:t>компанія-розробник</a:t>
            </a:r>
            <a:r>
              <a:rPr lang="ru-RU" sz="2400" dirty="0"/>
              <a:t>. </a:t>
            </a:r>
            <a:r>
              <a:rPr lang="ru-RU" sz="2400" dirty="0" err="1"/>
              <a:t>Технологічний</a:t>
            </a:r>
            <a:r>
              <a:rPr lang="ru-RU" sz="2400" dirty="0"/>
              <a:t> </a:t>
            </a:r>
            <a:r>
              <a:rPr lang="ru-RU" sz="2400" dirty="0" err="1"/>
              <a:t>підприємець</a:t>
            </a:r>
            <a:r>
              <a:rPr lang="ru-RU" sz="2400" dirty="0"/>
              <a:t>, у свою </a:t>
            </a:r>
            <a:r>
              <a:rPr lang="ru-RU" sz="2400" dirty="0" err="1"/>
              <a:t>чергу</a:t>
            </a:r>
            <a:r>
              <a:rPr lang="ru-RU" sz="2400" dirty="0"/>
              <a:t>, </a:t>
            </a:r>
            <a:r>
              <a:rPr lang="ru-RU" sz="2400" dirty="0" err="1"/>
              <a:t>забезпечує</a:t>
            </a:r>
            <a:r>
              <a:rPr lang="ru-RU" sz="2400" dirty="0"/>
              <a:t> </a:t>
            </a:r>
            <a:r>
              <a:rPr lang="ru-RU" sz="2400" dirty="0" err="1"/>
              <a:t>подібний</a:t>
            </a:r>
            <a:r>
              <a:rPr lang="ru-RU" sz="2400" dirty="0"/>
              <a:t> </a:t>
            </a:r>
            <a:r>
              <a:rPr lang="ru-RU" sz="2400" dirty="0" err="1"/>
              <a:t>зв'язок</a:t>
            </a:r>
            <a:r>
              <a:rPr lang="ru-RU" sz="2400" dirty="0"/>
              <a:t>, </a:t>
            </a:r>
            <a:r>
              <a:rPr lang="ru-RU" sz="2400" dirty="0" err="1"/>
              <a:t>адже</a:t>
            </a:r>
            <a:r>
              <a:rPr lang="ru-RU" sz="2400" dirty="0"/>
              <a:t> </a:t>
            </a:r>
            <a:r>
              <a:rPr lang="ru-RU" sz="2400" dirty="0" err="1"/>
              <a:t>саме</a:t>
            </a:r>
            <a:r>
              <a:rPr lang="ru-RU" sz="2400" dirty="0"/>
              <a:t> </a:t>
            </a:r>
            <a:r>
              <a:rPr lang="ru-RU" sz="2400" dirty="0" err="1"/>
              <a:t>він</a:t>
            </a:r>
            <a:r>
              <a:rPr lang="ru-RU" sz="2400" dirty="0"/>
              <a:t> є </a:t>
            </a:r>
            <a:r>
              <a:rPr lang="ru-RU" sz="2400" dirty="0" err="1"/>
              <a:t>ініціатором</a:t>
            </a:r>
            <a:r>
              <a:rPr lang="ru-RU" sz="2400" dirty="0"/>
              <a:t> </a:t>
            </a:r>
            <a:r>
              <a:rPr lang="ru-RU" sz="2400" dirty="0" err="1"/>
              <a:t>створення</a:t>
            </a:r>
            <a:r>
              <a:rPr lang="ru-RU" sz="2400" dirty="0"/>
              <a:t> </a:t>
            </a:r>
            <a:r>
              <a:rPr lang="ru-RU" sz="2400" dirty="0" err="1"/>
              <a:t>нових</a:t>
            </a:r>
            <a:r>
              <a:rPr lang="ru-RU" sz="2400" dirty="0"/>
              <a:t> </a:t>
            </a:r>
            <a:r>
              <a:rPr lang="ru-RU" sz="2400" dirty="0" err="1"/>
              <a:t>технологій</a:t>
            </a:r>
            <a:r>
              <a:rPr lang="ru-RU" sz="2400" dirty="0"/>
              <a:t>,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реалізації</a:t>
            </a:r>
            <a:r>
              <a:rPr lang="ru-RU" sz="2400" dirty="0"/>
              <a:t> та </a:t>
            </a:r>
            <a:r>
              <a:rPr lang="ru-RU" sz="2400" dirty="0" err="1"/>
              <a:t>подальшого</a:t>
            </a:r>
            <a:r>
              <a:rPr lang="ru-RU" sz="2400" dirty="0"/>
              <a:t> </a:t>
            </a:r>
            <a:r>
              <a:rPr lang="ru-RU" sz="2400" dirty="0" err="1"/>
              <a:t>просування</a:t>
            </a:r>
            <a:r>
              <a:rPr lang="ru-RU" sz="2400" dirty="0"/>
              <a:t> на ринку.</a:t>
            </a:r>
          </a:p>
        </p:txBody>
      </p:sp>
    </p:spTree>
    <p:extLst>
      <p:ext uri="{BB962C8B-B14F-4D97-AF65-F5344CB8AC3E}">
        <p14:creationId xmlns:p14="http://schemas.microsoft.com/office/powerpoint/2010/main" val="389274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992888" cy="1138138"/>
          </a:xfrm>
        </p:spPr>
        <p:txBody>
          <a:bodyPr>
            <a:noAutofit/>
          </a:bodyPr>
          <a:lstStyle/>
          <a:p>
            <a:r>
              <a:rPr lang="uk-UA" sz="2300" dirty="0" smtClean="0"/>
              <a:t>Технологічне підприємництво являє собою ланку, що здатна реалізувати взаємозв'язок між інноваціями та бізнесом. </a:t>
            </a:r>
            <a:endParaRPr lang="ru-RU" sz="23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1668531"/>
              </p:ext>
            </p:extLst>
          </p:nvPr>
        </p:nvGraphicFramePr>
        <p:xfrm>
          <a:off x="1115616" y="1916832"/>
          <a:ext cx="6861175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466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936" y="4869160"/>
            <a:ext cx="2590800" cy="126682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814936" y="551289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err="1"/>
              <a:t>І</a:t>
            </a:r>
            <a:r>
              <a:rPr lang="ru-RU" sz="2000" dirty="0" err="1" smtClean="0"/>
              <a:t>нтернет-інкубатори</a:t>
            </a:r>
            <a:r>
              <a:rPr lang="ru-RU" sz="2000" dirty="0" smtClean="0"/>
              <a:t> </a:t>
            </a:r>
            <a:r>
              <a:rPr lang="ru-RU" sz="2000" dirty="0" err="1" smtClean="0"/>
              <a:t>являють</a:t>
            </a:r>
            <a:r>
              <a:rPr lang="ru-RU" sz="2000" dirty="0" smtClean="0"/>
              <a:t> </a:t>
            </a:r>
            <a:r>
              <a:rPr lang="ru-RU" sz="2000" dirty="0"/>
              <a:t>собою </a:t>
            </a:r>
            <a:r>
              <a:rPr lang="ru-RU" sz="2000" dirty="0" err="1"/>
              <a:t>венчурні</a:t>
            </a:r>
            <a:r>
              <a:rPr lang="ru-RU" sz="2000" dirty="0"/>
              <a:t> </a:t>
            </a:r>
            <a:r>
              <a:rPr lang="ru-RU" sz="2000" dirty="0" err="1"/>
              <a:t>інвестиційні</a:t>
            </a:r>
            <a:r>
              <a:rPr lang="ru-RU" sz="2000" dirty="0"/>
              <a:t> </a:t>
            </a:r>
            <a:r>
              <a:rPr lang="ru-RU" sz="2000" dirty="0" err="1"/>
              <a:t>організації</a:t>
            </a:r>
            <a:r>
              <a:rPr lang="ru-RU" sz="2000" dirty="0"/>
              <a:t>, </a:t>
            </a:r>
            <a:r>
              <a:rPr lang="ru-RU" sz="2000" dirty="0" err="1"/>
              <a:t>створені</a:t>
            </a:r>
            <a:r>
              <a:rPr lang="ru-RU" sz="2000" dirty="0"/>
              <a:t> для </a:t>
            </a:r>
            <a:r>
              <a:rPr lang="ru-RU" sz="2000" dirty="0" err="1"/>
              <a:t>інвестування</a:t>
            </a:r>
            <a:r>
              <a:rPr lang="ru-RU" sz="2000" dirty="0"/>
              <a:t> в </a:t>
            </a:r>
            <a:r>
              <a:rPr lang="ru-RU" sz="2000" dirty="0" err="1"/>
              <a:t>перспективні</a:t>
            </a:r>
            <a:r>
              <a:rPr lang="ru-RU" sz="2000" dirty="0"/>
              <a:t> </a:t>
            </a:r>
            <a:r>
              <a:rPr lang="ru-RU" sz="2000" dirty="0" err="1"/>
              <a:t>проекти</a:t>
            </a:r>
            <a:r>
              <a:rPr lang="ru-RU" sz="2000" dirty="0"/>
              <a:t> на </a:t>
            </a:r>
            <a:r>
              <a:rPr lang="ru-RU" sz="2000" dirty="0" err="1"/>
              <a:t>ранній</a:t>
            </a:r>
            <a:r>
              <a:rPr lang="ru-RU" sz="2000" dirty="0"/>
              <a:t> </a:t>
            </a:r>
            <a:r>
              <a:rPr lang="ru-RU" sz="2000" dirty="0" err="1"/>
              <a:t>стадії</a:t>
            </a:r>
            <a:r>
              <a:rPr lang="ru-RU" sz="2000" dirty="0"/>
              <a:t>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розвитку</a:t>
            </a:r>
            <a:r>
              <a:rPr lang="ru-RU" sz="2000" dirty="0"/>
              <a:t>(</a:t>
            </a:r>
            <a:r>
              <a:rPr lang="ru-RU" sz="2000" dirty="0" err="1"/>
              <a:t>стартапи</a:t>
            </a:r>
            <a:r>
              <a:rPr lang="ru-RU" sz="2000" dirty="0"/>
              <a:t>). </a:t>
            </a:r>
            <a:r>
              <a:rPr lang="ru-RU" sz="2000" dirty="0" err="1"/>
              <a:t>Інкубатор</a:t>
            </a:r>
            <a:r>
              <a:rPr lang="ru-RU" sz="2000" dirty="0"/>
              <a:t> </a:t>
            </a:r>
            <a:r>
              <a:rPr lang="ru-RU" sz="2000" dirty="0" err="1"/>
              <a:t>забезпечує</a:t>
            </a:r>
            <a:r>
              <a:rPr lang="ru-RU" sz="2000" dirty="0"/>
              <a:t> </a:t>
            </a:r>
            <a:r>
              <a:rPr lang="ru-RU" sz="2000" dirty="0" err="1"/>
              <a:t>прискорену</a:t>
            </a:r>
            <a:r>
              <a:rPr lang="ru-RU" sz="2000" dirty="0"/>
              <a:t> </a:t>
            </a:r>
            <a:r>
              <a:rPr lang="ru-RU" sz="2000" dirty="0" err="1"/>
              <a:t>підготовку</a:t>
            </a:r>
            <a:r>
              <a:rPr lang="ru-RU" sz="2000" dirty="0"/>
              <a:t> та </a:t>
            </a:r>
            <a:r>
              <a:rPr lang="ru-RU" sz="2000" dirty="0" err="1"/>
              <a:t>швидкий</a:t>
            </a:r>
            <a:r>
              <a:rPr lang="ru-RU" sz="2000" dirty="0"/>
              <a:t> запуск </a:t>
            </a:r>
            <a:r>
              <a:rPr lang="ru-RU" sz="2000" dirty="0" err="1"/>
              <a:t>комерційних</a:t>
            </a:r>
            <a:r>
              <a:rPr lang="ru-RU" sz="2000" dirty="0"/>
              <a:t> </a:t>
            </a:r>
            <a:r>
              <a:rPr lang="ru-RU" sz="2000" dirty="0" err="1"/>
              <a:t>проектів</a:t>
            </a:r>
            <a:r>
              <a:rPr lang="ru-RU" sz="2000" dirty="0"/>
              <a:t>,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вигідний</a:t>
            </a:r>
            <a:r>
              <a:rPr lang="ru-RU" sz="2000" dirty="0"/>
              <a:t> перепродаж </a:t>
            </a:r>
            <a:r>
              <a:rPr lang="ru-RU" sz="2000" dirty="0" err="1"/>
              <a:t>венчурним</a:t>
            </a:r>
            <a:r>
              <a:rPr lang="ru-RU" sz="2000" dirty="0"/>
              <a:t> фондам та </a:t>
            </a:r>
            <a:r>
              <a:rPr lang="ru-RU" sz="2000" dirty="0" err="1"/>
              <a:t>іншим</a:t>
            </a:r>
            <a:r>
              <a:rPr lang="ru-RU" sz="2000" dirty="0"/>
              <a:t> </a:t>
            </a:r>
            <a:r>
              <a:rPr lang="ru-RU" sz="2000" dirty="0" err="1"/>
              <a:t>зацікавленим</a:t>
            </a:r>
            <a:r>
              <a:rPr lang="ru-RU" sz="2000" dirty="0"/>
              <a:t> </a:t>
            </a:r>
            <a:r>
              <a:rPr lang="ru-RU" sz="2000" dirty="0" err="1" smtClean="0"/>
              <a:t>суб’єктам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17181"/>
            <a:ext cx="3002459" cy="16383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36288"/>
            <a:ext cx="4772000" cy="227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27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6672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err="1"/>
              <a:t>Також</a:t>
            </a:r>
            <a:r>
              <a:rPr lang="ru-RU" sz="2400" dirty="0"/>
              <a:t>, </a:t>
            </a:r>
            <a:r>
              <a:rPr lang="ru-RU" sz="2400" dirty="0" err="1"/>
              <a:t>варто</a:t>
            </a:r>
            <a:r>
              <a:rPr lang="ru-RU" sz="2400" dirty="0"/>
              <a:t> </a:t>
            </a:r>
            <a:r>
              <a:rPr lang="ru-RU" sz="2400" dirty="0" err="1"/>
              <a:t>зазначити</a:t>
            </a:r>
            <a:r>
              <a:rPr lang="ru-RU" sz="2400" dirty="0"/>
              <a:t> </a:t>
            </a:r>
            <a:r>
              <a:rPr lang="ru-RU" sz="2400" dirty="0" err="1"/>
              <a:t>фактори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гальмують</a:t>
            </a:r>
            <a:r>
              <a:rPr lang="ru-RU" sz="2400" dirty="0"/>
              <a:t> </a:t>
            </a:r>
            <a:r>
              <a:rPr lang="ru-RU" sz="2400" dirty="0" err="1"/>
              <a:t>розвиток</a:t>
            </a:r>
            <a:r>
              <a:rPr lang="ru-RU" sz="2400" dirty="0"/>
              <a:t> </a:t>
            </a:r>
            <a:r>
              <a:rPr lang="ru-RU" sz="2400" dirty="0" err="1"/>
              <a:t>технологічного</a:t>
            </a:r>
            <a:r>
              <a:rPr lang="ru-RU" sz="2400" dirty="0"/>
              <a:t> </a:t>
            </a:r>
            <a:r>
              <a:rPr lang="ru-RU" sz="2400" dirty="0" err="1"/>
              <a:t>підприємництва</a:t>
            </a:r>
            <a:r>
              <a:rPr lang="ru-RU" sz="2400" dirty="0"/>
              <a:t>: </a:t>
            </a:r>
          </a:p>
          <a:p>
            <a:r>
              <a:rPr lang="ru-RU" sz="2400" dirty="0"/>
              <a:t>•	</a:t>
            </a:r>
            <a:r>
              <a:rPr lang="ru-RU" sz="2400" dirty="0" err="1"/>
              <a:t>Недоліки</a:t>
            </a:r>
            <a:r>
              <a:rPr lang="ru-RU" sz="2400" dirty="0"/>
              <a:t> нормативно-правового </a:t>
            </a:r>
            <a:r>
              <a:rPr lang="ru-RU" sz="2400" dirty="0" err="1"/>
              <a:t>регулювання</a:t>
            </a:r>
            <a:r>
              <a:rPr lang="ru-RU" sz="2400" dirty="0"/>
              <a:t> та </a:t>
            </a:r>
            <a:r>
              <a:rPr lang="ru-RU" sz="2400" dirty="0" err="1"/>
              <a:t>оформлення</a:t>
            </a:r>
            <a:r>
              <a:rPr lang="ru-RU" sz="2400" dirty="0"/>
              <a:t>;</a:t>
            </a:r>
          </a:p>
          <a:p>
            <a:r>
              <a:rPr lang="ru-RU" sz="2400" dirty="0"/>
              <a:t>•	</a:t>
            </a:r>
            <a:r>
              <a:rPr lang="ru-RU" sz="2400" dirty="0" err="1"/>
              <a:t>Недостатній</a:t>
            </a:r>
            <a:r>
              <a:rPr lang="ru-RU" sz="2400" dirty="0"/>
              <a:t> </a:t>
            </a:r>
            <a:r>
              <a:rPr lang="ru-RU" sz="2400" dirty="0" err="1"/>
              <a:t>рівень</a:t>
            </a:r>
            <a:r>
              <a:rPr lang="ru-RU" sz="2400" dirty="0"/>
              <a:t> </a:t>
            </a:r>
            <a:r>
              <a:rPr lang="ru-RU" sz="2400" dirty="0" err="1"/>
              <a:t>технологічного</a:t>
            </a:r>
            <a:r>
              <a:rPr lang="ru-RU" sz="2400" dirty="0"/>
              <a:t> </a:t>
            </a:r>
            <a:r>
              <a:rPr lang="ru-RU" sz="2400" dirty="0" err="1"/>
              <a:t>розвитку</a:t>
            </a:r>
            <a:r>
              <a:rPr lang="ru-RU" sz="2400" dirty="0"/>
              <a:t>;</a:t>
            </a:r>
          </a:p>
          <a:p>
            <a:r>
              <a:rPr lang="ru-RU" sz="2400" dirty="0"/>
              <a:t>•	</a:t>
            </a:r>
            <a:r>
              <a:rPr lang="ru-RU" sz="2400" dirty="0" err="1"/>
              <a:t>Відсутність</a:t>
            </a:r>
            <a:r>
              <a:rPr lang="ru-RU" sz="2400" dirty="0"/>
              <a:t> </a:t>
            </a:r>
            <a:r>
              <a:rPr lang="ru-RU" sz="2400" dirty="0" err="1"/>
              <a:t>достатньої</a:t>
            </a:r>
            <a:r>
              <a:rPr lang="ru-RU" sz="2400" dirty="0"/>
              <a:t> </a:t>
            </a:r>
            <a:r>
              <a:rPr lang="ru-RU" sz="2400" dirty="0" err="1"/>
              <a:t>кількості</a:t>
            </a:r>
            <a:r>
              <a:rPr lang="ru-RU" sz="2400" dirty="0"/>
              <a:t> </a:t>
            </a:r>
            <a:r>
              <a:rPr lang="ru-RU" sz="2400" dirty="0" err="1"/>
              <a:t>науковців</a:t>
            </a:r>
            <a:r>
              <a:rPr lang="ru-RU" sz="2400" dirty="0"/>
              <a:t>; </a:t>
            </a:r>
          </a:p>
          <a:p>
            <a:r>
              <a:rPr lang="ru-RU" sz="2400" dirty="0"/>
              <a:t>•	</a:t>
            </a:r>
            <a:r>
              <a:rPr lang="ru-RU" sz="2400" dirty="0" err="1"/>
              <a:t>Важкість</a:t>
            </a:r>
            <a:r>
              <a:rPr lang="ru-RU" sz="2400" dirty="0"/>
              <a:t> </a:t>
            </a:r>
            <a:r>
              <a:rPr lang="ru-RU" sz="2400" dirty="0" err="1"/>
              <a:t>моніторингу</a:t>
            </a:r>
            <a:r>
              <a:rPr lang="ru-RU" sz="2400" dirty="0"/>
              <a:t> </a:t>
            </a:r>
            <a:r>
              <a:rPr lang="ru-RU" sz="2400" dirty="0" err="1"/>
              <a:t>розвитку</a:t>
            </a:r>
            <a:r>
              <a:rPr lang="ru-RU" sz="2400" dirty="0"/>
              <a:t> </a:t>
            </a:r>
            <a:r>
              <a:rPr lang="ru-RU" sz="2400" dirty="0" err="1"/>
              <a:t>інновації</a:t>
            </a:r>
            <a:r>
              <a:rPr lang="ru-RU" sz="24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416" y="2894087"/>
            <a:ext cx="5256584" cy="396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68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7" y="332656"/>
            <a:ext cx="6859786" cy="4239344"/>
          </a:xfrm>
        </p:spPr>
        <p:txBody>
          <a:bodyPr/>
          <a:lstStyle/>
          <a:p>
            <a:r>
              <a:rPr lang="uk-UA" sz="3200" dirty="0" smtClean="0"/>
              <a:t>Введення в дію </a:t>
            </a:r>
            <a:r>
              <a:rPr lang="uk-UA" sz="3200" dirty="0"/>
              <a:t>тандему «технології-бізнес» є найоптимальнішим шляхом оптимізації підприємницької діяльності та дозволяє спиратися на використання технологічного підприємництва у майбутньому.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uk-UA" i="1" dirty="0" smtClean="0"/>
              <a:t>Дякую за увагу!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51842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ласна дошка 16 x 9">
  <a:themeElements>
    <a:clrScheme name="Класна дошка_16 x 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 lang="uk-UA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lang="uk-UA" sz="240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Презентація 2</Template>
  <TotalTime>19</TotalTime>
  <Words>266</Words>
  <Application>Microsoft Office PowerPoint</Application>
  <PresentationFormat>Экран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Класна дошка 16 x 9</vt:lpstr>
      <vt:lpstr>Передумови розвитку технологічного підприємництва</vt:lpstr>
      <vt:lpstr>Презентация PowerPoint</vt:lpstr>
      <vt:lpstr>Презентация PowerPoint</vt:lpstr>
      <vt:lpstr>Технологічне підприємництво являє собою ланку, що здатна реалізувати взаємозв'язок між інноваціями та бізнесом. </vt:lpstr>
      <vt:lpstr>Презентация PowerPoint</vt:lpstr>
      <vt:lpstr>Презентация PowerPoint</vt:lpstr>
      <vt:lpstr>Введення в дію тандему «технології-бізнес» є найоптимальнішим шляхом оптимізації підприємницької діяльності та дозволяє спиратися на використання технологічного підприємництва у майбутньому.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Передумови розвитку технологічного підприємництва</dc:title>
  <dc:creator>Atom</dc:creator>
  <cp:lastModifiedBy>Atom</cp:lastModifiedBy>
  <cp:revision>4</cp:revision>
  <dcterms:created xsi:type="dcterms:W3CDTF">2015-03-23T19:32:23Z</dcterms:created>
  <dcterms:modified xsi:type="dcterms:W3CDTF">2015-03-23T21:52:14Z</dcterms:modified>
</cp:coreProperties>
</file>