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642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31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9820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7245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84980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4105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8175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48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548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779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157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354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846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676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416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9532-A65B-4E5C-A591-6286B4A77C9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E31DA6-AF4B-4509-9248-1D980B110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535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9995" y="583894"/>
            <a:ext cx="10018005" cy="4673906"/>
          </a:xfrm>
        </p:spPr>
        <p:txBody>
          <a:bodyPr>
            <a:noAutofit/>
          </a:bodyPr>
          <a:lstStyle/>
          <a:p>
            <a:pPr algn="ctr"/>
            <a:endParaRPr lang="ru-RU" sz="44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інтелектуальним</a:t>
            </a:r>
            <a:r>
              <a:rPr lang="ru-RU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капіталом</a:t>
            </a:r>
            <a:r>
              <a:rPr lang="ru-RU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endParaRPr lang="en-US" sz="44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err="1" smtClean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Латиш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А. Г., Сливка Д. В.</a:t>
            </a:r>
            <a:endParaRPr lang="uk-UA" dirty="0">
              <a:ln w="0"/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dirty="0" err="1" smtClean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ФЕтаУ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 ЕЕП-203</a:t>
            </a:r>
          </a:p>
          <a:p>
            <a:pPr algn="r">
              <a:lnSpc>
                <a:spcPct val="200000"/>
              </a:lnSpc>
            </a:pPr>
            <a:r>
              <a:rPr lang="uk-UA" dirty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керівник:</a:t>
            </a:r>
          </a:p>
          <a:p>
            <a:pPr algn="r"/>
            <a:r>
              <a:rPr lang="uk-UA" dirty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Бойченко К. С. , </a:t>
            </a:r>
            <a:r>
              <a:rPr lang="uk-UA" dirty="0" err="1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к.е.н</a:t>
            </a:r>
            <a:r>
              <a:rPr lang="uk-UA" dirty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</a:t>
            </a:r>
            <a:endParaRPr lang="uk-UA" dirty="0" smtClean="0">
              <a:ln w="0"/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dirty="0" smtClean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 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 підприємств</a:t>
            </a:r>
            <a:endParaRPr lang="uk-UA" dirty="0">
              <a:ln w="0"/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uk-UA" dirty="0"/>
          </a:p>
          <a:p>
            <a:pPr algn="r"/>
            <a:endParaRPr lang="uk-UA" dirty="0">
              <a:ln w="0"/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718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9816" y="2987512"/>
            <a:ext cx="4990642" cy="38704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1002" y="572877"/>
            <a:ext cx="8890613" cy="5338345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err="1" smtClean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Інтелектуальний</a:t>
            </a:r>
            <a:r>
              <a:rPr lang="ru-RU" b="1" dirty="0" smtClean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нагромаджена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інтелектуальної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b="1" dirty="0" err="1" smtClean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b="1" dirty="0" smtClean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доходу.</a:t>
            </a:r>
          </a:p>
          <a:p>
            <a:pPr marL="0" indent="0">
              <a:buNone/>
            </a:pPr>
            <a:endParaRPr lang="uk-UA" b="1" dirty="0" smtClean="0">
              <a:ln/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uk-UA" b="1" dirty="0">
              <a:ln/>
              <a:solidFill>
                <a:schemeClr val="accent3"/>
              </a:solidFill>
            </a:endParaRPr>
          </a:p>
          <a:p>
            <a:pPr marL="0" indent="0" algn="r">
              <a:buNone/>
            </a:pP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інтелектуальним капіталом </a:t>
            </a:r>
          </a:p>
          <a:p>
            <a:pPr marL="0" indent="0" algn="r">
              <a:buNone/>
            </a:pP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 направлено на досягнення </a:t>
            </a:r>
          </a:p>
          <a:p>
            <a:pPr marL="0" indent="0" algn="r">
              <a:buNone/>
            </a:pP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 і оперативних цілей.</a:t>
            </a:r>
            <a:endParaRPr lang="uk-UA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754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ІНТЕЛЕКТУАЛЬНИЙ КАПІТАЛ -</a:t>
            </a:r>
            <a:r>
              <a:rPr lang="ru-RU" sz="2800" b="1" dirty="0" smtClean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СТРАТЕГІЧНИЙ ПОТЕНЦІАЛ </a:t>
            </a:r>
            <a:r>
              <a:rPr lang="ru-RU" sz="2800" b="1" dirty="0" smtClean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  </a:t>
            </a:r>
            <a:endParaRPr lang="ru-RU" sz="2800" b="1" dirty="0">
              <a:ln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48768" y="2298700"/>
            <a:ext cx="4638146" cy="37782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1780" y="2049462"/>
            <a:ext cx="582930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83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240385" y="370722"/>
            <a:ext cx="8911687" cy="128089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Інтелектуальні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виступають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 для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інтелектуального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11807" y="1651612"/>
            <a:ext cx="3888954" cy="45680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Інтелектуальні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інтелектуальний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інтелектуальну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інтелектуальні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як  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чином,  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інтелектуальні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трансформуються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 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інтелектуальний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0385" y="3150824"/>
            <a:ext cx="4848617" cy="324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143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uk-UA" sz="2800" b="1" dirty="0" smtClean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управління інтелектуальним капіталом підприємств  в Україні</a:t>
            </a:r>
            <a:endParaRPr lang="ru-RU" sz="2800" b="1" dirty="0">
              <a:ln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14959"/>
            <a:ext cx="8915400" cy="3777622"/>
          </a:xfrm>
        </p:spPr>
        <p:txBody>
          <a:bodyPr numCol="2">
            <a:normAutofit fontScale="85000" lnSpcReduction="2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uk-UA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рівень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Інтелектуальне</a:t>
            </a:r>
            <a:r>
              <a:rPr lang="ru-RU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ядро»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ядро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себе: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ієрархічного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ядра»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носять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і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полягають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«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каталізації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революційних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ru-RU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endParaRPr lang="ru-RU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поточного </a:t>
            </a:r>
            <a:r>
              <a:rPr lang="ru-RU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endParaRPr lang="ru-RU" sz="2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об’єднує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основному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тактичне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нематеріальних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3762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ltGray">
          <a:xfrm>
            <a:off x="6438900" y="4267200"/>
            <a:ext cx="5245100" cy="271859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42901"/>
            <a:ext cx="8915400" cy="46101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інтелектуальним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капіталом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організаційно-економічного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механізму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інтелектуальним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капіталом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відзначено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інтелектуальним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капіталом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саморегульованості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організаційно-економічного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механізму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поточний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стан і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тенденції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інтелектуального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встановлювати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масштаби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299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3012" y="1193800"/>
            <a:ext cx="8915400" cy="4184022"/>
          </a:xfrm>
        </p:spPr>
        <p:txBody>
          <a:bodyPr anchor="t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indent="0" algn="just">
              <a:buNone/>
            </a:pPr>
            <a:r>
              <a:rPr lang="uk-UA" b="1" dirty="0" smtClean="0">
                <a:ln/>
                <a:solidFill>
                  <a:schemeClr val="accent4"/>
                </a:solidFill>
              </a:rPr>
              <a:t>	</a:t>
            </a:r>
            <a:r>
              <a:rPr lang="uk-UA" sz="28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сучасному етапі розвитку України, можна зробити висновок, що </a:t>
            </a:r>
            <a:r>
              <a:rPr lang="ru-RU" sz="28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</a:t>
            </a:r>
            <a:r>
              <a: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800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інтелектуального</a:t>
            </a:r>
            <a:r>
              <a:rPr lang="ru-RU" sz="28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8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неповноцінною</a:t>
            </a:r>
            <a:r>
              <a:rPr lang="ru-RU" sz="28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ln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b="1" dirty="0" smtClean="0">
              <a:ln/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Інтелектуальний</a:t>
            </a:r>
            <a:r>
              <a: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відіграє</a:t>
            </a:r>
            <a:r>
              <a: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вирішальну</a:t>
            </a:r>
            <a:r>
              <a: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 у </a:t>
            </a:r>
            <a:r>
              <a:rPr lang="ru-RU" sz="28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0801" y="4395729"/>
            <a:ext cx="2451100" cy="219235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7100" y="4395729"/>
            <a:ext cx="2324100" cy="219235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5602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03600" y="2921000"/>
            <a:ext cx="6405784" cy="3556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08000"/>
            <a:ext cx="8915400" cy="5403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за увагу!</a:t>
            </a:r>
            <a:endParaRPr lang="ru-RU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616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227</TotalTime>
  <Words>172</Words>
  <Application>Microsoft Office PowerPoint</Application>
  <PresentationFormat>Произвольный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Слайд 1</vt:lpstr>
      <vt:lpstr>Слайд 2</vt:lpstr>
      <vt:lpstr>ІНТЕЛЕКТУАЛЬНИЙ КАПІТАЛ - СТРАТЕГІЧНИЙ ПОТЕНЦІАЛ ПІДПРИЄМСТВА  </vt:lpstr>
      <vt:lpstr>Інтелектуальні ресурси виступають основою для визначення інтелектуального потенціалу підприємства  </vt:lpstr>
      <vt:lpstr>Система управління інтелектуальним капіталом підприємств  в Україні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</dc:creator>
  <cp:lastModifiedBy>Админ</cp:lastModifiedBy>
  <cp:revision>45</cp:revision>
  <dcterms:created xsi:type="dcterms:W3CDTF">2015-03-20T09:56:17Z</dcterms:created>
  <dcterms:modified xsi:type="dcterms:W3CDTF">2015-03-22T15:43:16Z</dcterms:modified>
</cp:coreProperties>
</file>