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6400800" cy="1752600"/>
          </a:xfrm>
        </p:spPr>
        <p:txBody>
          <a:bodyPr/>
          <a:lstStyle/>
          <a:p>
            <a:pPr algn="r"/>
            <a:r>
              <a:rPr lang="uk-UA" dirty="0" smtClean="0"/>
              <a:t>Виконав</a:t>
            </a:r>
          </a:p>
          <a:p>
            <a:pPr algn="r"/>
            <a:r>
              <a:rPr lang="uk-UA" dirty="0" smtClean="0"/>
              <a:t>Студент 2 курсу 2 групи</a:t>
            </a:r>
          </a:p>
          <a:p>
            <a:pPr algn="r"/>
            <a:r>
              <a:rPr lang="uk-UA" dirty="0" smtClean="0"/>
              <a:t>Дорошенко С. О.</a:t>
            </a:r>
          </a:p>
          <a:p>
            <a:pPr algn="r"/>
            <a:r>
              <a:rPr lang="uk-UA" dirty="0" err="1" smtClean="0"/>
              <a:t>ФЕтаУ</a:t>
            </a:r>
            <a:r>
              <a:rPr lang="uk-UA" dirty="0" smtClean="0"/>
              <a:t>, 6504</a:t>
            </a:r>
          </a:p>
          <a:p>
            <a:pPr algn="r"/>
            <a:r>
              <a:rPr lang="uk-UA" dirty="0" smtClean="0"/>
              <a:t>Дорошенко Сергій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Стан і перспективи розвитку венчурного підприємництва в Україні</a:t>
            </a:r>
            <a:r>
              <a:rPr lang="uk-UA" dirty="0" smtClean="0">
                <a:solidFill>
                  <a:schemeClr val="tx1"/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Актуальність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Сучасний</a:t>
            </a:r>
            <a:r>
              <a:rPr lang="uk-UA" i="1" dirty="0" smtClean="0"/>
              <a:t> </a:t>
            </a:r>
            <a:r>
              <a:rPr lang="uk-UA" dirty="0" smtClean="0"/>
              <a:t>рівень розвитку країни напряму залежить від рівня розвитку інноваційної діяльності, тому впровадження інновацій є головним чинником успіху підприємства, що впливає й на рівень розвитку країни загалом.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uk-UA" dirty="0" smtClean="0"/>
              <a:t>Однією з ключових проблем розвитку українських інноваційних підприємств є фінансування інноваційної діяльності, а саме обмежена кількість фінансових джерел. Фінансування діяльності малих інноваційних підприємств має певні особливості, що, у свою чергу, обумовлює необхідність пошуку альтернативних джерел фінансування.</a:t>
            </a:r>
            <a:endParaRPr lang="en-US" dirty="0" smtClean="0"/>
          </a:p>
          <a:p>
            <a:r>
              <a:rPr lang="uk-UA" dirty="0" smtClean="0"/>
              <a:t> Аналіз форм і наявних джерел фінансування малого інноваційного підприємництва дозволяє дійти висновку, що найбільш доступним джерелом (особливо на етапі зародження) є венчурне фінансування</a:t>
            </a:r>
            <a:r>
              <a:rPr lang="en-US" dirty="0" smtClean="0"/>
              <a:t>. </a:t>
            </a:r>
            <a:r>
              <a:rPr lang="uk-UA" dirty="0" smtClean="0"/>
              <a:t>Ефективність венчурного фінансування може мати велике значення для фінансової підтримки інноваційних та інвестиційних проектів й стати основою для фінансування новостворюваних підприємств в Україні.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Метою даної роботи є визначення важливих особливостей формування венчурної індустрії в Україні, основних проблем та перспектив для забезпечення ефективного венчурного підприємництва.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Досвід зарубіжжя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Досвід розвинутих країн, що використовували венчурну індустрію для створення конкурентоспроможної економіки, переконливо свідчить про значне зростання у них виробництва конкурентоспроможної продукції, прискорене використання новітніх технологій в усіх галузях промисловості, зростання зайнятості населення тощо.</a:t>
            </a:r>
            <a:endParaRPr lang="ru-RU" dirty="0" smtClean="0"/>
          </a:p>
          <a:p>
            <a:r>
              <a:rPr lang="uk-UA" dirty="0" smtClean="0"/>
              <a:t>Крім цього, успішна діяльність венчурного капіталу позитивно впливала на такі фактори економічного середовища, як:</a:t>
            </a:r>
            <a:endParaRPr lang="ru-RU" dirty="0" smtClean="0"/>
          </a:p>
          <a:p>
            <a:r>
              <a:rPr lang="uk-UA" dirty="0" smtClean="0"/>
              <a:t>·                    переорієнтація індустріального шляху розвитку економіки на інноваційний;</a:t>
            </a:r>
            <a:endParaRPr lang="ru-RU" dirty="0" smtClean="0"/>
          </a:p>
          <a:p>
            <a:r>
              <a:rPr lang="uk-UA" dirty="0" smtClean="0"/>
              <a:t>·                    стимулювання крупних виробничих структур до впровадження і використання новітніх технологій;</a:t>
            </a:r>
            <a:endParaRPr lang="ru-RU" dirty="0" smtClean="0"/>
          </a:p>
          <a:p>
            <a:r>
              <a:rPr lang="uk-UA" dirty="0" smtClean="0"/>
              <a:t>·                    активний розвиток фондового ринку;</a:t>
            </a:r>
            <a:endParaRPr lang="ru-RU" dirty="0" smtClean="0"/>
          </a:p>
          <a:p>
            <a:r>
              <a:rPr lang="uk-UA" dirty="0" smtClean="0"/>
              <a:t>·                    призупинення витоку висококваліфікованих спеціалістів і талановитих учених за кордон та ін.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Як відомо, в Україні, на відміну від розвинутих країн, венчурними інвесторами не можуть бути приватні особи, пенсійні фонди і страхові компанії. Щоб залучити їх, необхідно забезпечити високий рівень державних гарантій, підвищити вимоги до венчурних фондів - за доходністю і напрямками вкладання коштів. Але це, у свою чергу, ускладнить процес створення цих фондів. Спеціалісти вважають, що на даному етапі розвитку венчурної індустрії акцент треба робити на тому, щоб зацікавити венчурними вкладеннями таких інвесторів, як великі підприємства і банки. Наступним напрямком державної підтримки може бути стимулювання інноваційної діяльності малих і середніх підприємств для того, щоб був постійний попит на венчурний капітал.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Таким чином, ми можемо визначити суттєві проблеми, які перешкоджають розвитку венчурної індустрії в Україні.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недосконалість законодавчої бази в області інноваційної діяльності і ускладнення реєстрації венчурних фондів в українській юрисдикції;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не оптимальний розвиток інфраструктури, яка б забезпечувала появу в науково-технічній сфері нових і розвиток існуючих малих і середніх швидкозростаючих технологічних інноваційних підприємств, спроможних стати привабливим об'єктом для прямого (венчурного) інвестування;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недостатність українського капіталу у венчурній індустрії України - одного з основних факторів привабливості країни для іноземних інвесторів і відсутність значимих джерел венчурного капіталу;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низька ліквідність ризикових капіталовкладень, відсутність для цього ринкового механізму (спеціального фондового ринку);</a:t>
            </a:r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Бізнес-ідея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4176464" cy="457200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Визначальним фактором при отриманні підприємством венчурних інвестицій є наявність власної оригінальної бізнес-ідеї і можливості менеджменту перетворити її в реальність і забезпечити отримання на систематичній основі досить великого обсягу прибутку. Економічна оцінка і можливість реалізації інвестиційного проекту здійснюється на основі бізнес-плану. </a:t>
            </a:r>
            <a:endParaRPr lang="ru-RU" sz="1800" dirty="0" smtClean="0"/>
          </a:p>
          <a:p>
            <a:endParaRPr lang="ru-RU" sz="1800" dirty="0"/>
          </a:p>
        </p:txBody>
      </p:sp>
      <p:pic>
        <p:nvPicPr>
          <p:cNvPr id="4" name="Рисунок 3" descr="C:\Users\Сергей\Desktop\konf\Безымянный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1" y="1412776"/>
            <a:ext cx="4752528" cy="512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Тож, переваги венчурного фінансування полягають у тому, що створювані невеликі фірми мають доступ до фінансових ресурсів, а також можливість консультацій з питань виробництва, фінансів, управління персоналом, чим забезпечуються гнучкість в управлінні та швидкість прийняття рішень. Венчурний капітал традиційно орієнтується на малі та середні підприємства, віддаючи перевагу приватним компаніям і спільним підприємствам. Пріоритетними для венчурного капіталу є галузі, продукція яких має значний внутрішній ринок збуту, та такі, що не залежать від імпорту. Наявність експортного потенціалу підвищує привабливість підприємства, але не є суттєвим чинником інвестицій.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</TotalTime>
  <Words>598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«Стан і перспективи розвитку венчурного підприємництва в Україні» </vt:lpstr>
      <vt:lpstr>Актуальність</vt:lpstr>
      <vt:lpstr>Слайд 3</vt:lpstr>
      <vt:lpstr>Досвід зарубіжжя</vt:lpstr>
      <vt:lpstr>Слайд 5</vt:lpstr>
      <vt:lpstr>Слайд 6</vt:lpstr>
      <vt:lpstr>Бізнес-ідея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Админ</cp:lastModifiedBy>
  <cp:revision>9</cp:revision>
  <dcterms:created xsi:type="dcterms:W3CDTF">2015-03-30T15:34:35Z</dcterms:created>
  <dcterms:modified xsi:type="dcterms:W3CDTF">2015-03-31T16:06:43Z</dcterms:modified>
</cp:coreProperties>
</file>