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6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1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37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16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45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8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4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43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40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36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0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3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12388-B1E8-C345-977F-34985383B7EA}" type="datetimeFigureOut">
              <a:rPr lang="ru-RU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ACB86-236D-7342-8C7A-25975D8138A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5569" y="0"/>
            <a:ext cx="11587992" cy="2708920"/>
          </a:xfrm>
        </p:spPr>
        <p:txBody>
          <a:bodyPr>
            <a:noAutofit/>
          </a:bodyPr>
          <a:lstStyle/>
          <a:p>
            <a:r>
              <a:rPr lang="uk-UA" sz="1600" b="1" dirty="0" smtClean="0"/>
              <a:t>МІНІСТЕРСТВО ОСВІТИ І НАУКИ УКРАЇНИ</a:t>
            </a:r>
            <a:br>
              <a:rPr lang="uk-UA" sz="1600" b="1" dirty="0" smtClean="0"/>
            </a:br>
            <a:r>
              <a:rPr lang="uk-UA" sz="1600" b="1" dirty="0" smtClean="0"/>
              <a:t>ДВНЗ </a:t>
            </a:r>
            <a:r>
              <a:rPr lang="ru-RU" sz="1600" b="1" dirty="0" smtClean="0"/>
              <a:t> «</a:t>
            </a:r>
            <a:r>
              <a:rPr lang="uk-UA" sz="1600" b="1" dirty="0" smtClean="0"/>
              <a:t>КИЇВСЬКИЙ НАЦІОНАЛЬНИЙ ЕКОНОМІЧНИЙ </a:t>
            </a:r>
            <a:r>
              <a:rPr lang="en-US" sz="1600" b="1" dirty="0" smtClean="0"/>
              <a:t> </a:t>
            </a:r>
            <a:r>
              <a:rPr lang="uk-UA" sz="1600" b="1" dirty="0" smtClean="0"/>
              <a:t>УНІВЕРСИТЕТ  імені ВАДИМА ГЕТЬМАНА</a:t>
            </a:r>
            <a:r>
              <a:rPr lang="ru-RU" sz="1600" b="1" dirty="0" smtClean="0"/>
              <a:t>» </a:t>
            </a:r>
            <a:r>
              <a:rPr lang="uk-UA" sz="1600" b="1" dirty="0" smtClean="0"/>
              <a:t/>
            </a:r>
            <a:br>
              <a:rPr lang="uk-UA" sz="1600" b="1" dirty="0" smtClean="0"/>
            </a:br>
            <a:r>
              <a:rPr lang="uk-UA" sz="1600" b="1" dirty="0" smtClean="0"/>
              <a:t/>
            </a:r>
            <a:br>
              <a:rPr lang="uk-UA" sz="1600" b="1" dirty="0" smtClean="0"/>
            </a:br>
            <a:r>
              <a:rPr lang="ru-RU" sz="1600" dirty="0" smtClean="0"/>
              <a:t> 84  СТУДЕНТСЬКА НАУКОВА КОНФЕРЕНЦІЯ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> </a:t>
            </a:r>
            <a:r>
              <a:rPr lang="ru-RU" sz="1600" b="1" dirty="0" smtClean="0"/>
              <a:t>«Інноваційний ресурс соціально-економічного прогресу України»</a:t>
            </a:r>
            <a:br>
              <a:rPr lang="ru-RU" sz="1600" b="1" dirty="0" smtClean="0"/>
            </a:br>
            <a:r>
              <a:rPr lang="uk-UA" sz="1600" i="1" dirty="0" smtClean="0"/>
              <a:t>Тематична платформа</a:t>
            </a:r>
            <a:r>
              <a:rPr lang="ru-RU" sz="1600" i="1" dirty="0" smtClean="0"/>
              <a:t> 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b="1" dirty="0" smtClean="0"/>
              <a:t>«</a:t>
            </a:r>
            <a:r>
              <a:rPr lang="ru-RU" sz="1600" b="1" dirty="0" smtClean="0"/>
              <a:t>Інновації в </a:t>
            </a:r>
            <a:r>
              <a:rPr lang="ru-RU" sz="1600" b="1" dirty="0" smtClean="0"/>
              <a:t>управлінні </a:t>
            </a:r>
            <a:r>
              <a:rPr lang="ru-RU" sz="1600" b="1" dirty="0" smtClean="0"/>
              <a:t>публічним сектором економіки»</a:t>
            </a:r>
            <a:br>
              <a:rPr lang="ru-RU" sz="1600" b="1" dirty="0" smtClean="0"/>
            </a:br>
            <a:r>
              <a:rPr lang="ru-RU" sz="1400" dirty="0" smtClean="0"/>
              <a:t>25-27 квітня 2017 </a:t>
            </a:r>
            <a:r>
              <a:rPr lang="ru-RU" sz="1400" dirty="0" smtClean="0"/>
              <a:t>року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uk-UA" sz="1400" b="1" dirty="0" smtClean="0"/>
              <a:t>Круглий стіл </a:t>
            </a:r>
            <a:r>
              <a:rPr lang="uk-UA" sz="1400" b="1" u="sng" dirty="0" smtClean="0"/>
              <a:t>«</a:t>
            </a:r>
            <a:r>
              <a:rPr lang="uk-UA" sz="1400" b="1" u="sng" dirty="0"/>
              <a:t>Гносеологія категорій економіки публічного сектору</a:t>
            </a:r>
            <a:r>
              <a:rPr lang="uk-UA" sz="1400" b="1" u="sng" dirty="0" smtClean="0"/>
              <a:t>»</a:t>
            </a:r>
            <a:r>
              <a:rPr lang="ru-RU" sz="1400" b="1" dirty="0" smtClean="0"/>
              <a:t> 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ru-RU" sz="1400" dirty="0" smtClean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0" y="3000375"/>
            <a:ext cx="8534400" cy="1143000"/>
          </a:xfrm>
        </p:spPr>
        <p:txBody>
          <a:bodyPr/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Назва доповіді</a:t>
            </a:r>
            <a:endParaRPr lang="ru-RU" sz="4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D:\Plazma\Prezentacii\КНЕУ_lo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371" y="764704"/>
            <a:ext cx="1168830" cy="1125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086100" y="4857750"/>
            <a:ext cx="8534400" cy="200025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000" b="1" dirty="0">
                <a:latin typeface="+mn-lt"/>
              </a:rPr>
              <a:t>Ім</a:t>
            </a:r>
            <a:r>
              <a:rPr lang="en-US" sz="3000" b="1" dirty="0">
                <a:latin typeface="+mn-lt"/>
              </a:rPr>
              <a:t>’</a:t>
            </a:r>
            <a:r>
              <a:rPr lang="ru-RU" sz="3000" b="1" dirty="0">
                <a:latin typeface="+mn-lt"/>
              </a:rPr>
              <a:t>я </a:t>
            </a:r>
            <a:r>
              <a:rPr lang="uk-UA" sz="3000" b="1" dirty="0">
                <a:latin typeface="+mn-lt"/>
              </a:rPr>
              <a:t>Прізвище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>
                <a:latin typeface="+mn-lt"/>
              </a:rPr>
              <a:t>студент __</a:t>
            </a:r>
            <a:r>
              <a:rPr lang="en-US" sz="1900" dirty="0">
                <a:latin typeface="+mn-lt"/>
              </a:rPr>
              <a:t> </a:t>
            </a:r>
            <a:r>
              <a:rPr lang="uk-UA" sz="1900" dirty="0">
                <a:latin typeface="+mn-lt"/>
              </a:rPr>
              <a:t>курсу факультету _____________________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1900" dirty="0">
                <a:latin typeface="+mn-lt"/>
              </a:rPr>
              <a:t>спеціальності </a:t>
            </a:r>
            <a:r>
              <a:rPr lang="ru-RU" sz="1900" dirty="0">
                <a:latin typeface="+mn-lt"/>
              </a:rPr>
              <a:t>«</a:t>
            </a:r>
            <a:r>
              <a:rPr lang="uk-UA" sz="1900" dirty="0">
                <a:latin typeface="+mn-lt"/>
              </a:rPr>
              <a:t>_______________________</a:t>
            </a:r>
            <a:r>
              <a:rPr lang="ru-RU" sz="1900" dirty="0">
                <a:latin typeface="+mn-lt"/>
              </a:rPr>
              <a:t>»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dirty="0" smtClean="0">
                <a:latin typeface="+mn-lt"/>
              </a:rPr>
              <a:t>e-mail</a:t>
            </a:r>
            <a:r>
              <a:rPr lang="uk-UA" sz="1900" dirty="0" smtClean="0">
                <a:latin typeface="+mn-lt"/>
              </a:rPr>
              <a:t> …</a:t>
            </a:r>
            <a:r>
              <a:rPr lang="en-US" sz="1900" dirty="0" smtClean="0">
                <a:latin typeface="+mn-lt"/>
              </a:rPr>
              <a:t> </a:t>
            </a:r>
            <a:endParaRPr lang="uk-UA" sz="1900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1900" b="1" dirty="0">
                <a:latin typeface="+mn-lt"/>
              </a:rPr>
              <a:t>Науковий керівник:</a:t>
            </a:r>
            <a:r>
              <a:rPr lang="en-US" sz="1900" b="1" dirty="0">
                <a:latin typeface="+mn-lt"/>
              </a:rPr>
              <a:t> </a:t>
            </a:r>
            <a:r>
              <a:rPr lang="uk-UA" sz="1900" b="1" dirty="0">
                <a:latin typeface="+mn-lt"/>
              </a:rPr>
              <a:t>І.П. Прізвище</a:t>
            </a:r>
            <a:endParaRPr lang="ru-RU" sz="1900" b="1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>
                <a:latin typeface="+mn-lt"/>
              </a:rPr>
              <a:t>наук.ступінь (к.е.н./д.е.н.), посада, </a:t>
            </a:r>
            <a:endParaRPr lang="en-US" sz="1900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>
                <a:latin typeface="+mn-lt"/>
              </a:rPr>
              <a:t>кафедра макроекономіки та державного управління КНЕУ</a:t>
            </a:r>
            <a:endParaRPr lang="ru-RU" sz="1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84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43"/>
            <a:ext cx="4431277" cy="3332674"/>
          </a:xfrm>
          <a:prstGeom prst="rect">
            <a:avLst/>
          </a:prstGeom>
        </p:spPr>
      </p:pic>
      <p:pic>
        <p:nvPicPr>
          <p:cNvPr id="10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618" y="3345333"/>
            <a:ext cx="4665382" cy="3512667"/>
          </a:xfrm>
          <a:prstGeom prst="rect">
            <a:avLst/>
          </a:prstGeom>
        </p:spPr>
      </p:pic>
      <p:pic>
        <p:nvPicPr>
          <p:cNvPr id="12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899" y="0"/>
            <a:ext cx="4108790" cy="3098769"/>
          </a:xfrm>
          <a:prstGeom prst="rect">
            <a:avLst/>
          </a:prstGeom>
        </p:spPr>
      </p:pic>
      <p:pic>
        <p:nvPicPr>
          <p:cNvPr id="2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621" y="3345333"/>
            <a:ext cx="4638714" cy="3479036"/>
          </a:xfrm>
          <a:prstGeom prst="rect">
            <a:avLst/>
          </a:prstGeom>
        </p:spPr>
      </p:pic>
      <p:sp>
        <p:nvSpPr>
          <p:cNvPr id="3" name="TextBox 15"/>
          <p:cNvSpPr txBox="1"/>
          <p:nvPr/>
        </p:nvSpPr>
        <p:spPr>
          <a:xfrm flipH="1">
            <a:off x="4529789" y="1304341"/>
            <a:ext cx="728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b="1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7533" y="5101666"/>
            <a:ext cx="1251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b="1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67766" y="5101666"/>
            <a:ext cx="1251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b="1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87686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</Words>
  <Application>Microsoft Office PowerPoint</Application>
  <PresentationFormat>Произвольный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МІНІСТЕРСТВО ОСВІТИ І НАУКИ УКРАЇНИ ДВНЗ  «КИЇВСЬКИЙ НАЦІОНАЛЬНИЙ ЕКОНОМІЧНИЙ  УНІВЕРСИТЕТ  імені ВАДИМА ГЕТЬМАНА»    84  СТУДЕНТСЬКА НАУКОВА КОНФЕРЕНЦІЯ  «Інноваційний ресурс соціально-економічного прогресу України» Тематична платформа  «Інновації в управлінні публічним сектором економіки» 25-27 квітня 2017 року  Круглий стіл «Гносеологія категорій економіки публічного сектору»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modified xsi:type="dcterms:W3CDTF">2017-03-29T09:30:20Z</dcterms:modified>
</cp:coreProperties>
</file>